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5" r:id="rId1"/>
  </p:sldMasterIdLst>
  <p:sldIdLst>
    <p:sldId id="256" r:id="rId2"/>
  </p:sldIdLst>
  <p:sldSz cx="7559675" cy="10439400"/>
  <p:notesSz cx="6858000" cy="9945688"/>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288">
          <p15:clr>
            <a:srgbClr val="A4A3A4"/>
          </p15:clr>
        </p15:guide>
        <p15:guide id="2" pos="238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B20A15"/>
    <a:srgbClr val="A53010"/>
    <a:srgbClr val="DCDBD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6" d="100"/>
          <a:sy n="76" d="100"/>
        </p:scale>
        <p:origin x="3048" y="66"/>
      </p:cViewPr>
      <p:guideLst>
        <p:guide orient="horz" pos="3288"/>
        <p:guide pos="2381"/>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1605866" y="3827782"/>
            <a:ext cx="5456831" cy="3444456"/>
          </a:xfrm>
        </p:spPr>
        <p:txBody>
          <a:bodyPr anchor="b">
            <a:normAutofit/>
          </a:bodyPr>
          <a:lstStyle>
            <a:lvl1pPr>
              <a:defRPr sz="4464"/>
            </a:lvl1pPr>
          </a:lstStyle>
          <a:p>
            <a:r>
              <a:rPr lang="fr-FR"/>
              <a:t>Modifiez le style du titre</a:t>
            </a:r>
            <a:endParaRPr lang="en-US" dirty="0"/>
          </a:p>
        </p:txBody>
      </p:sp>
      <p:sp>
        <p:nvSpPr>
          <p:cNvPr id="3" name="Subtitle 2"/>
          <p:cNvSpPr>
            <a:spLocks noGrp="1"/>
          </p:cNvSpPr>
          <p:nvPr>
            <p:ph type="subTitle" idx="1"/>
          </p:nvPr>
        </p:nvSpPr>
        <p:spPr>
          <a:xfrm>
            <a:off x="1605866" y="7272235"/>
            <a:ext cx="5456831" cy="1714453"/>
          </a:xfrm>
        </p:spPr>
        <p:txBody>
          <a:bodyPr anchor="t"/>
          <a:lstStyle>
            <a:lvl1pPr marL="0" indent="0" algn="l">
              <a:buNone/>
              <a:defRPr>
                <a:solidFill>
                  <a:schemeClr val="tx1">
                    <a:lumMod val="65000"/>
                    <a:lumOff val="35000"/>
                  </a:schemeClr>
                </a:solidFill>
              </a:defRPr>
            </a:lvl1pPr>
            <a:lvl2pPr marL="377967" indent="0" algn="ctr">
              <a:buNone/>
              <a:defRPr>
                <a:solidFill>
                  <a:schemeClr val="tx1">
                    <a:tint val="75000"/>
                  </a:schemeClr>
                </a:solidFill>
              </a:defRPr>
            </a:lvl2pPr>
            <a:lvl3pPr marL="755934" indent="0" algn="ctr">
              <a:buNone/>
              <a:defRPr>
                <a:solidFill>
                  <a:schemeClr val="tx1">
                    <a:tint val="75000"/>
                  </a:schemeClr>
                </a:solidFill>
              </a:defRPr>
            </a:lvl3pPr>
            <a:lvl4pPr marL="1133902" indent="0" algn="ctr">
              <a:buNone/>
              <a:defRPr>
                <a:solidFill>
                  <a:schemeClr val="tx1">
                    <a:tint val="75000"/>
                  </a:schemeClr>
                </a:solidFill>
              </a:defRPr>
            </a:lvl4pPr>
            <a:lvl5pPr marL="1511869" indent="0" algn="ctr">
              <a:buNone/>
              <a:defRPr>
                <a:solidFill>
                  <a:schemeClr val="tx1">
                    <a:tint val="75000"/>
                  </a:schemeClr>
                </a:solidFill>
              </a:defRPr>
            </a:lvl5pPr>
            <a:lvl6pPr marL="1889836" indent="0" algn="ctr">
              <a:buNone/>
              <a:defRPr>
                <a:solidFill>
                  <a:schemeClr val="tx1">
                    <a:tint val="75000"/>
                  </a:schemeClr>
                </a:solidFill>
              </a:defRPr>
            </a:lvl6pPr>
            <a:lvl7pPr marL="2267803" indent="0" algn="ctr">
              <a:buNone/>
              <a:defRPr>
                <a:solidFill>
                  <a:schemeClr val="tx1">
                    <a:tint val="75000"/>
                  </a:schemeClr>
                </a:solidFill>
              </a:defRPr>
            </a:lvl7pPr>
            <a:lvl8pPr marL="2645771" indent="0" algn="ctr">
              <a:buNone/>
              <a:defRPr>
                <a:solidFill>
                  <a:schemeClr val="tx1">
                    <a:tint val="75000"/>
                  </a:schemeClr>
                </a:solidFill>
              </a:defRPr>
            </a:lvl8pPr>
            <a:lvl9pPr marL="3023738" indent="0" algn="ctr">
              <a:buNone/>
              <a:defRPr>
                <a:solidFill>
                  <a:schemeClr val="tx1">
                    <a:tint val="75000"/>
                  </a:schemeClr>
                </a:solidFill>
              </a:defRPr>
            </a:lvl9pPr>
          </a:lstStyle>
          <a:p>
            <a:r>
              <a:rPr lang="fr-FR"/>
              <a:t>Modifier le style des sous-titres du masque</a:t>
            </a:r>
            <a:endParaRPr lang="en-US" dirty="0"/>
          </a:p>
        </p:txBody>
      </p:sp>
      <p:sp>
        <p:nvSpPr>
          <p:cNvPr id="4" name="Date Placeholder 3"/>
          <p:cNvSpPr>
            <a:spLocks noGrp="1"/>
          </p:cNvSpPr>
          <p:nvPr>
            <p:ph type="dt" sz="half" idx="10"/>
          </p:nvPr>
        </p:nvSpPr>
        <p:spPr/>
        <p:txBody>
          <a:bodyPr/>
          <a:lstStyle/>
          <a:p>
            <a:fld id="{86110FC7-EA94-48E2-922B-6FC4FFBAFBAD}" type="datetimeFigureOut">
              <a:rPr lang="fr-FR" smtClean="0"/>
              <a:pPr/>
              <a:t>26/07/2019</a:t>
            </a:fld>
            <a:endParaRPr lang="fr-FR"/>
          </a:p>
        </p:txBody>
      </p:sp>
      <p:sp>
        <p:nvSpPr>
          <p:cNvPr id="5" name="Footer Placeholder 4"/>
          <p:cNvSpPr>
            <a:spLocks noGrp="1"/>
          </p:cNvSpPr>
          <p:nvPr>
            <p:ph type="ftr" sz="quarter" idx="11"/>
          </p:nvPr>
        </p:nvSpPr>
        <p:spPr/>
        <p:txBody>
          <a:bodyPr/>
          <a:lstStyle/>
          <a:p>
            <a:endParaRPr lang="fr-FR"/>
          </a:p>
        </p:txBody>
      </p:sp>
      <p:sp>
        <p:nvSpPr>
          <p:cNvPr id="9" name="Freeform 8"/>
          <p:cNvSpPr/>
          <p:nvPr/>
        </p:nvSpPr>
        <p:spPr bwMode="auto">
          <a:xfrm>
            <a:off x="-26223" y="6577764"/>
            <a:ext cx="1153688" cy="1190044"/>
          </a:xfrm>
          <a:custGeom>
            <a:avLst/>
            <a:gdLst/>
            <a:ahLst/>
            <a:cxnLst/>
            <a:rect l="l" t="t" r="r" b="b"/>
            <a:pathLst>
              <a:path w="8042" h="10000">
                <a:moveTo>
                  <a:pt x="5799" y="10000"/>
                </a:moveTo>
                <a:cubicBezTo>
                  <a:pt x="5880" y="10000"/>
                  <a:pt x="5934" y="9940"/>
                  <a:pt x="5961" y="9880"/>
                </a:cubicBezTo>
                <a:cubicBezTo>
                  <a:pt x="5961" y="9820"/>
                  <a:pt x="5988" y="9820"/>
                  <a:pt x="5988" y="9820"/>
                </a:cubicBezTo>
                <a:lnTo>
                  <a:pt x="8042" y="5260"/>
                </a:lnTo>
                <a:cubicBezTo>
                  <a:pt x="8096" y="5140"/>
                  <a:pt x="8096" y="4901"/>
                  <a:pt x="8042" y="4721"/>
                </a:cubicBezTo>
                <a:lnTo>
                  <a:pt x="5988" y="221"/>
                </a:lnTo>
                <a:cubicBezTo>
                  <a:pt x="5988" y="160"/>
                  <a:pt x="5961" y="160"/>
                  <a:pt x="5961" y="160"/>
                </a:cubicBezTo>
                <a:cubicBezTo>
                  <a:pt x="5934" y="101"/>
                  <a:pt x="5880" y="41"/>
                  <a:pt x="5799" y="41"/>
                </a:cubicBezTo>
                <a:lnTo>
                  <a:pt x="18" y="0"/>
                </a:lnTo>
                <a:cubicBezTo>
                  <a:pt x="12" y="3330"/>
                  <a:pt x="6" y="6661"/>
                  <a:pt x="0" y="9991"/>
                </a:cubicBezTo>
                <a:lnTo>
                  <a:pt x="5799" y="10000"/>
                </a:lnTo>
                <a:close/>
              </a:path>
            </a:pathLst>
          </a:custGeom>
          <a:solidFill>
            <a:schemeClr val="accent1"/>
          </a:solidFill>
          <a:ln>
            <a:noFill/>
          </a:ln>
        </p:spPr>
      </p:sp>
      <p:sp>
        <p:nvSpPr>
          <p:cNvPr id="6" name="Slide Number Placeholder 5"/>
          <p:cNvSpPr>
            <a:spLocks noGrp="1"/>
          </p:cNvSpPr>
          <p:nvPr>
            <p:ph type="sldNum" sz="quarter" idx="12"/>
          </p:nvPr>
        </p:nvSpPr>
        <p:spPr>
          <a:xfrm>
            <a:off x="349986" y="6894969"/>
            <a:ext cx="483622" cy="555801"/>
          </a:xfrm>
        </p:spPr>
        <p:txBody>
          <a:bodyPr/>
          <a:lstStyle/>
          <a:p>
            <a:fld id="{C8FF4C27-B633-43A7-8B84-3D4A32A7F03F}" type="slidenum">
              <a:rPr lang="fr-FR" smtClean="0"/>
              <a:pPr/>
              <a:t>‹N°›</a:t>
            </a:fld>
            <a:endParaRPr lang="fr-FR"/>
          </a:p>
        </p:txBody>
      </p:sp>
    </p:spTree>
    <p:extLst>
      <p:ext uri="{BB962C8B-B14F-4D97-AF65-F5344CB8AC3E}">
        <p14:creationId xmlns:p14="http://schemas.microsoft.com/office/powerpoint/2010/main" val="2775593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re et légende">
    <p:spTree>
      <p:nvGrpSpPr>
        <p:cNvPr id="1" name=""/>
        <p:cNvGrpSpPr/>
        <p:nvPr/>
      </p:nvGrpSpPr>
      <p:grpSpPr>
        <a:xfrm>
          <a:off x="0" y="0"/>
          <a:ext cx="0" cy="0"/>
          <a:chOff x="0" y="0"/>
          <a:chExt cx="0" cy="0"/>
        </a:xfrm>
      </p:grpSpPr>
      <p:sp>
        <p:nvSpPr>
          <p:cNvPr id="2" name="Title 1"/>
          <p:cNvSpPr>
            <a:spLocks noGrp="1"/>
          </p:cNvSpPr>
          <p:nvPr>
            <p:ph type="title"/>
          </p:nvPr>
        </p:nvSpPr>
        <p:spPr>
          <a:xfrm>
            <a:off x="1605865" y="927946"/>
            <a:ext cx="5449832" cy="4744828"/>
          </a:xfrm>
        </p:spPr>
        <p:txBody>
          <a:bodyPr anchor="ctr">
            <a:normAutofit/>
          </a:bodyPr>
          <a:lstStyle>
            <a:lvl1pPr algn="l">
              <a:defRPr sz="3968" b="0" cap="none"/>
            </a:lvl1pPr>
          </a:lstStyle>
          <a:p>
            <a:r>
              <a:rPr lang="fr-FR"/>
              <a:t>Modifiez le style du titre</a:t>
            </a:r>
            <a:endParaRPr lang="en-US" dirty="0"/>
          </a:p>
        </p:txBody>
      </p:sp>
      <p:sp>
        <p:nvSpPr>
          <p:cNvPr id="3" name="Text Placeholder 2"/>
          <p:cNvSpPr>
            <a:spLocks noGrp="1"/>
          </p:cNvSpPr>
          <p:nvPr>
            <p:ph type="body" idx="1"/>
          </p:nvPr>
        </p:nvSpPr>
        <p:spPr>
          <a:xfrm>
            <a:off x="1605865" y="6627825"/>
            <a:ext cx="5449832" cy="2368371"/>
          </a:xfrm>
        </p:spPr>
        <p:txBody>
          <a:bodyPr anchor="ctr">
            <a:normAutofit/>
          </a:bodyPr>
          <a:lstStyle>
            <a:lvl1pPr marL="0" indent="0" algn="l">
              <a:buNone/>
              <a:defRPr sz="1488">
                <a:solidFill>
                  <a:schemeClr val="tx1">
                    <a:lumMod val="65000"/>
                    <a:lumOff val="35000"/>
                  </a:schemeClr>
                </a:solidFill>
              </a:defRPr>
            </a:lvl1pPr>
            <a:lvl2pPr marL="377967" indent="0">
              <a:buNone/>
              <a:defRPr sz="1488">
                <a:solidFill>
                  <a:schemeClr val="tx1">
                    <a:tint val="75000"/>
                  </a:schemeClr>
                </a:solidFill>
              </a:defRPr>
            </a:lvl2pPr>
            <a:lvl3pPr marL="755934" indent="0">
              <a:buNone/>
              <a:defRPr sz="1323">
                <a:solidFill>
                  <a:schemeClr val="tx1">
                    <a:tint val="75000"/>
                  </a:schemeClr>
                </a:solidFill>
              </a:defRPr>
            </a:lvl3pPr>
            <a:lvl4pPr marL="1133902" indent="0">
              <a:buNone/>
              <a:defRPr sz="1157">
                <a:solidFill>
                  <a:schemeClr val="tx1">
                    <a:tint val="75000"/>
                  </a:schemeClr>
                </a:solidFill>
              </a:defRPr>
            </a:lvl4pPr>
            <a:lvl5pPr marL="1511869" indent="0">
              <a:buNone/>
              <a:defRPr sz="1157">
                <a:solidFill>
                  <a:schemeClr val="tx1">
                    <a:tint val="75000"/>
                  </a:schemeClr>
                </a:solidFill>
              </a:defRPr>
            </a:lvl5pPr>
            <a:lvl6pPr marL="1889836" indent="0">
              <a:buNone/>
              <a:defRPr sz="1157">
                <a:solidFill>
                  <a:schemeClr val="tx1">
                    <a:tint val="75000"/>
                  </a:schemeClr>
                </a:solidFill>
              </a:defRPr>
            </a:lvl6pPr>
            <a:lvl7pPr marL="2267803" indent="0">
              <a:buNone/>
              <a:defRPr sz="1157">
                <a:solidFill>
                  <a:schemeClr val="tx1">
                    <a:tint val="75000"/>
                  </a:schemeClr>
                </a:solidFill>
              </a:defRPr>
            </a:lvl7pPr>
            <a:lvl8pPr marL="2645771" indent="0">
              <a:buNone/>
              <a:defRPr sz="1157">
                <a:solidFill>
                  <a:schemeClr val="tx1">
                    <a:tint val="75000"/>
                  </a:schemeClr>
                </a:solidFill>
              </a:defRPr>
            </a:lvl8pPr>
            <a:lvl9pPr marL="3023738" indent="0">
              <a:buNone/>
              <a:defRPr sz="1157">
                <a:solidFill>
                  <a:schemeClr val="tx1">
                    <a:tint val="75000"/>
                  </a:schemeClr>
                </a:solidFill>
              </a:defRPr>
            </a:lvl9pPr>
          </a:lstStyle>
          <a:p>
            <a:pPr lvl="0"/>
            <a:r>
              <a:rPr lang="fr-FR"/>
              <a:t>Modifier les styles du texte du masque</a:t>
            </a:r>
          </a:p>
        </p:txBody>
      </p:sp>
      <p:sp>
        <p:nvSpPr>
          <p:cNvPr id="4" name="Date Placeholder 3"/>
          <p:cNvSpPr>
            <a:spLocks noGrp="1"/>
          </p:cNvSpPr>
          <p:nvPr>
            <p:ph type="dt" sz="half" idx="10"/>
          </p:nvPr>
        </p:nvSpPr>
        <p:spPr/>
        <p:txBody>
          <a:bodyPr/>
          <a:lstStyle/>
          <a:p>
            <a:fld id="{86110FC7-EA94-48E2-922B-6FC4FFBAFBAD}" type="datetimeFigureOut">
              <a:rPr lang="fr-FR" smtClean="0"/>
              <a:pPr/>
              <a:t>26/07/2019</a:t>
            </a:fld>
            <a:endParaRPr lang="fr-FR"/>
          </a:p>
        </p:txBody>
      </p:sp>
      <p:sp>
        <p:nvSpPr>
          <p:cNvPr id="5" name="Footer Placeholder 4"/>
          <p:cNvSpPr>
            <a:spLocks noGrp="1"/>
          </p:cNvSpPr>
          <p:nvPr>
            <p:ph type="ftr" sz="quarter" idx="11"/>
          </p:nvPr>
        </p:nvSpPr>
        <p:spPr/>
        <p:txBody>
          <a:bodyPr/>
          <a:lstStyle/>
          <a:p>
            <a:endParaRPr lang="fr-FR"/>
          </a:p>
        </p:txBody>
      </p:sp>
      <p:sp>
        <p:nvSpPr>
          <p:cNvPr id="10" name="Freeform 11"/>
          <p:cNvSpPr/>
          <p:nvPr/>
        </p:nvSpPr>
        <p:spPr bwMode="auto">
          <a:xfrm flipV="1">
            <a:off x="48" y="4820158"/>
            <a:ext cx="1123002" cy="773297"/>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422651" y="4938303"/>
            <a:ext cx="483622" cy="555801"/>
          </a:xfrm>
        </p:spPr>
        <p:txBody>
          <a:bodyPr/>
          <a:lstStyle/>
          <a:p>
            <a:fld id="{C8FF4C27-B633-43A7-8B84-3D4A32A7F03F}" type="slidenum">
              <a:rPr lang="fr-FR" smtClean="0"/>
              <a:pPr/>
              <a:t>‹N°›</a:t>
            </a:fld>
            <a:endParaRPr lang="fr-FR"/>
          </a:p>
        </p:txBody>
      </p:sp>
    </p:spTree>
    <p:extLst>
      <p:ext uri="{BB962C8B-B14F-4D97-AF65-F5344CB8AC3E}">
        <p14:creationId xmlns:p14="http://schemas.microsoft.com/office/powerpoint/2010/main" val="12401767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tion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809001" y="927947"/>
            <a:ext cx="5051016" cy="4407747"/>
          </a:xfrm>
        </p:spPr>
        <p:txBody>
          <a:bodyPr anchor="ctr">
            <a:normAutofit/>
          </a:bodyPr>
          <a:lstStyle>
            <a:lvl1pPr algn="l">
              <a:defRPr sz="3968" b="0" cap="none"/>
            </a:lvl1pPr>
          </a:lstStyle>
          <a:p>
            <a:r>
              <a:rPr lang="fr-FR"/>
              <a:t>Modifiez le style du titre</a:t>
            </a:r>
            <a:endParaRPr lang="en-US" dirty="0"/>
          </a:p>
        </p:txBody>
      </p:sp>
      <p:sp>
        <p:nvSpPr>
          <p:cNvPr id="13" name="Text Placeholder 9"/>
          <p:cNvSpPr>
            <a:spLocks noGrp="1"/>
          </p:cNvSpPr>
          <p:nvPr>
            <p:ph type="body" sz="quarter" idx="13"/>
          </p:nvPr>
        </p:nvSpPr>
        <p:spPr>
          <a:xfrm>
            <a:off x="1997371" y="5335693"/>
            <a:ext cx="4674273" cy="579967"/>
          </a:xfrm>
        </p:spPr>
        <p:txBody>
          <a:bodyPr anchor="ctr">
            <a:noAutofit/>
          </a:bodyPr>
          <a:lstStyle>
            <a:lvl1pPr marL="0" indent="0">
              <a:buFontTx/>
              <a:buNone/>
              <a:defRPr sz="1323">
                <a:solidFill>
                  <a:schemeClr val="tx1">
                    <a:lumMod val="50000"/>
                    <a:lumOff val="50000"/>
                  </a:schemeClr>
                </a:solidFill>
              </a:defRPr>
            </a:lvl1pPr>
            <a:lvl2pPr marL="377967" indent="0">
              <a:buFontTx/>
              <a:buNone/>
              <a:defRPr/>
            </a:lvl2pPr>
            <a:lvl3pPr marL="755934" indent="0">
              <a:buFontTx/>
              <a:buNone/>
              <a:defRPr/>
            </a:lvl3pPr>
            <a:lvl4pPr marL="1133902" indent="0">
              <a:buFontTx/>
              <a:buNone/>
              <a:defRPr/>
            </a:lvl4pPr>
            <a:lvl5pPr marL="1511869" indent="0">
              <a:buFontTx/>
              <a:buNone/>
              <a:defRPr/>
            </a:lvl5pPr>
          </a:lstStyle>
          <a:p>
            <a:pPr lvl="0"/>
            <a:r>
              <a:rPr lang="fr-FR"/>
              <a:t>Modifier les styles du texte du masque</a:t>
            </a:r>
          </a:p>
        </p:txBody>
      </p:sp>
      <p:sp>
        <p:nvSpPr>
          <p:cNvPr id="3" name="Text Placeholder 2"/>
          <p:cNvSpPr>
            <a:spLocks noGrp="1"/>
          </p:cNvSpPr>
          <p:nvPr>
            <p:ph type="body" idx="1"/>
          </p:nvPr>
        </p:nvSpPr>
        <p:spPr>
          <a:xfrm>
            <a:off x="1605865" y="6627825"/>
            <a:ext cx="5449832" cy="2368371"/>
          </a:xfrm>
        </p:spPr>
        <p:txBody>
          <a:bodyPr anchor="ctr">
            <a:normAutofit/>
          </a:bodyPr>
          <a:lstStyle>
            <a:lvl1pPr marL="0" indent="0" algn="l">
              <a:buNone/>
              <a:defRPr sz="1488">
                <a:solidFill>
                  <a:schemeClr val="tx1">
                    <a:lumMod val="65000"/>
                    <a:lumOff val="35000"/>
                  </a:schemeClr>
                </a:solidFill>
              </a:defRPr>
            </a:lvl1pPr>
            <a:lvl2pPr marL="377967" indent="0">
              <a:buNone/>
              <a:defRPr sz="1488">
                <a:solidFill>
                  <a:schemeClr val="tx1">
                    <a:tint val="75000"/>
                  </a:schemeClr>
                </a:solidFill>
              </a:defRPr>
            </a:lvl2pPr>
            <a:lvl3pPr marL="755934" indent="0">
              <a:buNone/>
              <a:defRPr sz="1323">
                <a:solidFill>
                  <a:schemeClr val="tx1">
                    <a:tint val="75000"/>
                  </a:schemeClr>
                </a:solidFill>
              </a:defRPr>
            </a:lvl3pPr>
            <a:lvl4pPr marL="1133902" indent="0">
              <a:buNone/>
              <a:defRPr sz="1157">
                <a:solidFill>
                  <a:schemeClr val="tx1">
                    <a:tint val="75000"/>
                  </a:schemeClr>
                </a:solidFill>
              </a:defRPr>
            </a:lvl4pPr>
            <a:lvl5pPr marL="1511869" indent="0">
              <a:buNone/>
              <a:defRPr sz="1157">
                <a:solidFill>
                  <a:schemeClr val="tx1">
                    <a:tint val="75000"/>
                  </a:schemeClr>
                </a:solidFill>
              </a:defRPr>
            </a:lvl5pPr>
            <a:lvl6pPr marL="1889836" indent="0">
              <a:buNone/>
              <a:defRPr sz="1157">
                <a:solidFill>
                  <a:schemeClr val="tx1">
                    <a:tint val="75000"/>
                  </a:schemeClr>
                </a:solidFill>
              </a:defRPr>
            </a:lvl6pPr>
            <a:lvl7pPr marL="2267803" indent="0">
              <a:buNone/>
              <a:defRPr sz="1157">
                <a:solidFill>
                  <a:schemeClr val="tx1">
                    <a:tint val="75000"/>
                  </a:schemeClr>
                </a:solidFill>
              </a:defRPr>
            </a:lvl7pPr>
            <a:lvl8pPr marL="2645771" indent="0">
              <a:buNone/>
              <a:defRPr sz="1157">
                <a:solidFill>
                  <a:schemeClr val="tx1">
                    <a:tint val="75000"/>
                  </a:schemeClr>
                </a:solidFill>
              </a:defRPr>
            </a:lvl8pPr>
            <a:lvl9pPr marL="3023738" indent="0">
              <a:buNone/>
              <a:defRPr sz="1157">
                <a:solidFill>
                  <a:schemeClr val="tx1">
                    <a:tint val="75000"/>
                  </a:schemeClr>
                </a:solidFill>
              </a:defRPr>
            </a:lvl9pPr>
          </a:lstStyle>
          <a:p>
            <a:pPr lvl="0"/>
            <a:r>
              <a:rPr lang="fr-FR"/>
              <a:t>Modifier les styles du texte du masque</a:t>
            </a:r>
          </a:p>
        </p:txBody>
      </p:sp>
      <p:sp>
        <p:nvSpPr>
          <p:cNvPr id="4" name="Date Placeholder 3"/>
          <p:cNvSpPr>
            <a:spLocks noGrp="1"/>
          </p:cNvSpPr>
          <p:nvPr>
            <p:ph type="dt" sz="half" idx="10"/>
          </p:nvPr>
        </p:nvSpPr>
        <p:spPr/>
        <p:txBody>
          <a:bodyPr/>
          <a:lstStyle/>
          <a:p>
            <a:fld id="{86110FC7-EA94-48E2-922B-6FC4FFBAFBAD}" type="datetimeFigureOut">
              <a:rPr lang="fr-FR" smtClean="0"/>
              <a:pPr/>
              <a:t>26/07/2019</a:t>
            </a:fld>
            <a:endParaRPr lang="fr-FR"/>
          </a:p>
        </p:txBody>
      </p:sp>
      <p:sp>
        <p:nvSpPr>
          <p:cNvPr id="5" name="Footer Placeholder 4"/>
          <p:cNvSpPr>
            <a:spLocks noGrp="1"/>
          </p:cNvSpPr>
          <p:nvPr>
            <p:ph type="ftr" sz="quarter" idx="11"/>
          </p:nvPr>
        </p:nvSpPr>
        <p:spPr/>
        <p:txBody>
          <a:bodyPr/>
          <a:lstStyle/>
          <a:p>
            <a:endParaRPr lang="fr-FR"/>
          </a:p>
        </p:txBody>
      </p:sp>
      <p:sp>
        <p:nvSpPr>
          <p:cNvPr id="19" name="Freeform 11"/>
          <p:cNvSpPr/>
          <p:nvPr/>
        </p:nvSpPr>
        <p:spPr bwMode="auto">
          <a:xfrm flipV="1">
            <a:off x="48" y="4820158"/>
            <a:ext cx="1123002" cy="773297"/>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422651" y="4938303"/>
            <a:ext cx="483622" cy="555801"/>
          </a:xfrm>
        </p:spPr>
        <p:txBody>
          <a:bodyPr/>
          <a:lstStyle/>
          <a:p>
            <a:fld id="{C8FF4C27-B633-43A7-8B84-3D4A32A7F03F}" type="slidenum">
              <a:rPr lang="fr-FR" smtClean="0"/>
              <a:pPr/>
              <a:t>‹N°›</a:t>
            </a:fld>
            <a:endParaRPr lang="fr-FR"/>
          </a:p>
        </p:txBody>
      </p:sp>
      <p:sp>
        <p:nvSpPr>
          <p:cNvPr id="14" name="TextBox 13"/>
          <p:cNvSpPr txBox="1"/>
          <p:nvPr/>
        </p:nvSpPr>
        <p:spPr>
          <a:xfrm>
            <a:off x="1495001" y="986408"/>
            <a:ext cx="378082" cy="890159"/>
          </a:xfrm>
          <a:prstGeom prst="rect">
            <a:avLst/>
          </a:prstGeom>
        </p:spPr>
        <p:txBody>
          <a:bodyPr vert="horz" lIns="75597" tIns="37798" rIns="75597" bIns="37798" rtlCol="0" anchor="ctr">
            <a:noAutofit/>
          </a:bodyPr>
          <a:lstStyle/>
          <a:p>
            <a:pPr lvl="0"/>
            <a:r>
              <a:rPr lang="en-US" sz="6614" baseline="0" dirty="0">
                <a:ln w="3175" cmpd="sng">
                  <a:noFill/>
                </a:ln>
                <a:solidFill>
                  <a:schemeClr val="accent1"/>
                </a:solidFill>
                <a:effectLst/>
                <a:latin typeface="Arial"/>
              </a:rPr>
              <a:t>“</a:t>
            </a:r>
          </a:p>
        </p:txBody>
      </p:sp>
      <p:sp>
        <p:nvSpPr>
          <p:cNvPr id="15" name="TextBox 14"/>
          <p:cNvSpPr txBox="1"/>
          <p:nvPr/>
        </p:nvSpPr>
        <p:spPr>
          <a:xfrm>
            <a:off x="6754048" y="4422521"/>
            <a:ext cx="378082" cy="890159"/>
          </a:xfrm>
          <a:prstGeom prst="rect">
            <a:avLst/>
          </a:prstGeom>
        </p:spPr>
        <p:txBody>
          <a:bodyPr vert="horz" lIns="75597" tIns="37798" rIns="75597" bIns="37798" rtlCol="0" anchor="ctr">
            <a:noAutofit/>
          </a:bodyPr>
          <a:lstStyle/>
          <a:p>
            <a:pPr lvl="0"/>
            <a:r>
              <a:rPr lang="en-US" sz="6614"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80159905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arte nom">
    <p:spTree>
      <p:nvGrpSpPr>
        <p:cNvPr id="1" name=""/>
        <p:cNvGrpSpPr/>
        <p:nvPr/>
      </p:nvGrpSpPr>
      <p:grpSpPr>
        <a:xfrm>
          <a:off x="0" y="0"/>
          <a:ext cx="0" cy="0"/>
          <a:chOff x="0" y="0"/>
          <a:chExt cx="0" cy="0"/>
        </a:xfrm>
      </p:grpSpPr>
      <p:sp>
        <p:nvSpPr>
          <p:cNvPr id="2" name="Title 1"/>
          <p:cNvSpPr>
            <a:spLocks noGrp="1"/>
          </p:cNvSpPr>
          <p:nvPr>
            <p:ph type="title"/>
          </p:nvPr>
        </p:nvSpPr>
        <p:spPr>
          <a:xfrm>
            <a:off x="1605865" y="3711789"/>
            <a:ext cx="5449832" cy="4147820"/>
          </a:xfrm>
        </p:spPr>
        <p:txBody>
          <a:bodyPr anchor="b">
            <a:normAutofit/>
          </a:bodyPr>
          <a:lstStyle>
            <a:lvl1pPr algn="l">
              <a:defRPr sz="3968" b="0"/>
            </a:lvl1pPr>
          </a:lstStyle>
          <a:p>
            <a:r>
              <a:rPr lang="fr-FR"/>
              <a:t>Modifiez le style du titre</a:t>
            </a:r>
            <a:endParaRPr lang="en-US" dirty="0"/>
          </a:p>
        </p:txBody>
      </p:sp>
      <p:sp>
        <p:nvSpPr>
          <p:cNvPr id="4" name="Text Placeholder 3"/>
          <p:cNvSpPr>
            <a:spLocks noGrp="1"/>
          </p:cNvSpPr>
          <p:nvPr>
            <p:ph type="body" sz="half" idx="2"/>
          </p:nvPr>
        </p:nvSpPr>
        <p:spPr>
          <a:xfrm>
            <a:off x="1605865" y="7887547"/>
            <a:ext cx="5449832" cy="1110647"/>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fr-FR"/>
              <a:t>Modifier les styles du texte du masque</a:t>
            </a:r>
          </a:p>
        </p:txBody>
      </p:sp>
      <p:sp>
        <p:nvSpPr>
          <p:cNvPr id="5" name="Date Placeholder 4"/>
          <p:cNvSpPr>
            <a:spLocks noGrp="1"/>
          </p:cNvSpPr>
          <p:nvPr>
            <p:ph type="dt" sz="half" idx="10"/>
          </p:nvPr>
        </p:nvSpPr>
        <p:spPr/>
        <p:txBody>
          <a:bodyPr/>
          <a:lstStyle/>
          <a:p>
            <a:fld id="{86110FC7-EA94-48E2-922B-6FC4FFBAFBAD}" type="datetimeFigureOut">
              <a:rPr lang="fr-FR" smtClean="0"/>
              <a:pPr/>
              <a:t>26/07/2019</a:t>
            </a:fld>
            <a:endParaRPr lang="fr-FR"/>
          </a:p>
        </p:txBody>
      </p:sp>
      <p:sp>
        <p:nvSpPr>
          <p:cNvPr id="6" name="Footer Placeholder 5"/>
          <p:cNvSpPr>
            <a:spLocks noGrp="1"/>
          </p:cNvSpPr>
          <p:nvPr>
            <p:ph type="ftr" sz="quarter" idx="11"/>
          </p:nvPr>
        </p:nvSpPr>
        <p:spPr/>
        <p:txBody>
          <a:bodyPr/>
          <a:lstStyle/>
          <a:p>
            <a:endParaRPr lang="fr-FR"/>
          </a:p>
        </p:txBody>
      </p:sp>
      <p:sp>
        <p:nvSpPr>
          <p:cNvPr id="11" name="Freeform 11"/>
          <p:cNvSpPr/>
          <p:nvPr/>
        </p:nvSpPr>
        <p:spPr bwMode="auto">
          <a:xfrm flipV="1">
            <a:off x="48" y="7475116"/>
            <a:ext cx="1123002" cy="773297"/>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422651" y="7585368"/>
            <a:ext cx="483622" cy="555801"/>
          </a:xfrm>
        </p:spPr>
        <p:txBody>
          <a:bodyPr/>
          <a:lstStyle/>
          <a:p>
            <a:fld id="{C8FF4C27-B633-43A7-8B84-3D4A32A7F03F}" type="slidenum">
              <a:rPr lang="fr-FR" smtClean="0"/>
              <a:pPr/>
              <a:t>‹N°›</a:t>
            </a:fld>
            <a:endParaRPr lang="fr-FR"/>
          </a:p>
        </p:txBody>
      </p:sp>
    </p:spTree>
    <p:extLst>
      <p:ext uri="{BB962C8B-B14F-4D97-AF65-F5344CB8AC3E}">
        <p14:creationId xmlns:p14="http://schemas.microsoft.com/office/powerpoint/2010/main" val="203204523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arte nom citation">
    <p:spTree>
      <p:nvGrpSpPr>
        <p:cNvPr id="1" name=""/>
        <p:cNvGrpSpPr/>
        <p:nvPr/>
      </p:nvGrpSpPr>
      <p:grpSpPr>
        <a:xfrm>
          <a:off x="0" y="0"/>
          <a:ext cx="0" cy="0"/>
          <a:chOff x="0" y="0"/>
          <a:chExt cx="0" cy="0"/>
        </a:xfrm>
      </p:grpSpPr>
      <p:sp>
        <p:nvSpPr>
          <p:cNvPr id="13" name="Title 1"/>
          <p:cNvSpPr>
            <a:spLocks noGrp="1"/>
          </p:cNvSpPr>
          <p:nvPr>
            <p:ph type="title"/>
          </p:nvPr>
        </p:nvSpPr>
        <p:spPr>
          <a:xfrm>
            <a:off x="1809001" y="927947"/>
            <a:ext cx="5051016" cy="4407747"/>
          </a:xfrm>
        </p:spPr>
        <p:txBody>
          <a:bodyPr anchor="ctr">
            <a:normAutofit/>
          </a:bodyPr>
          <a:lstStyle>
            <a:lvl1pPr algn="l">
              <a:defRPr sz="3968" b="0" cap="none"/>
            </a:lvl1pPr>
          </a:lstStyle>
          <a:p>
            <a:r>
              <a:rPr lang="fr-FR"/>
              <a:t>Modifiez le style du titre</a:t>
            </a:r>
            <a:endParaRPr lang="en-US" dirty="0"/>
          </a:p>
        </p:txBody>
      </p:sp>
      <p:sp>
        <p:nvSpPr>
          <p:cNvPr id="21" name="Text Placeholder 9"/>
          <p:cNvSpPr>
            <a:spLocks noGrp="1"/>
          </p:cNvSpPr>
          <p:nvPr>
            <p:ph type="body" sz="quarter" idx="13"/>
          </p:nvPr>
        </p:nvSpPr>
        <p:spPr>
          <a:xfrm>
            <a:off x="1605864" y="6611620"/>
            <a:ext cx="5529453" cy="1275927"/>
          </a:xfrm>
        </p:spPr>
        <p:txBody>
          <a:bodyPr anchor="b">
            <a:noAutofit/>
          </a:bodyPr>
          <a:lstStyle>
            <a:lvl1pPr marL="0" indent="0">
              <a:buFontTx/>
              <a:buNone/>
              <a:defRPr sz="1984">
                <a:solidFill>
                  <a:schemeClr val="accent1"/>
                </a:solidFill>
              </a:defRPr>
            </a:lvl1pPr>
            <a:lvl2pPr marL="377967" indent="0">
              <a:buFontTx/>
              <a:buNone/>
              <a:defRPr/>
            </a:lvl2pPr>
            <a:lvl3pPr marL="755934" indent="0">
              <a:buFontTx/>
              <a:buNone/>
              <a:defRPr/>
            </a:lvl3pPr>
            <a:lvl4pPr marL="1133902" indent="0">
              <a:buFontTx/>
              <a:buNone/>
              <a:defRPr/>
            </a:lvl4pPr>
            <a:lvl5pPr marL="1511869" indent="0">
              <a:buFontTx/>
              <a:buNone/>
              <a:defRPr/>
            </a:lvl5pPr>
          </a:lstStyle>
          <a:p>
            <a:pPr lvl="0"/>
            <a:r>
              <a:rPr lang="fr-FR"/>
              <a:t>Modifier les styles du texte du masque</a:t>
            </a:r>
          </a:p>
        </p:txBody>
      </p:sp>
      <p:sp>
        <p:nvSpPr>
          <p:cNvPr id="4" name="Text Placeholder 3"/>
          <p:cNvSpPr>
            <a:spLocks noGrp="1"/>
          </p:cNvSpPr>
          <p:nvPr>
            <p:ph type="body" sz="half" idx="2"/>
          </p:nvPr>
        </p:nvSpPr>
        <p:spPr>
          <a:xfrm>
            <a:off x="1605864" y="7887547"/>
            <a:ext cx="5529453" cy="1110647"/>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fr-FR"/>
              <a:t>Modifier les styles du texte du masque</a:t>
            </a:r>
          </a:p>
        </p:txBody>
      </p:sp>
      <p:sp>
        <p:nvSpPr>
          <p:cNvPr id="5" name="Date Placeholder 4"/>
          <p:cNvSpPr>
            <a:spLocks noGrp="1"/>
          </p:cNvSpPr>
          <p:nvPr>
            <p:ph type="dt" sz="half" idx="10"/>
          </p:nvPr>
        </p:nvSpPr>
        <p:spPr/>
        <p:txBody>
          <a:bodyPr/>
          <a:lstStyle/>
          <a:p>
            <a:fld id="{86110FC7-EA94-48E2-922B-6FC4FFBAFBAD}" type="datetimeFigureOut">
              <a:rPr lang="fr-FR" smtClean="0"/>
              <a:pPr/>
              <a:t>26/07/2019</a:t>
            </a:fld>
            <a:endParaRPr lang="fr-FR"/>
          </a:p>
        </p:txBody>
      </p:sp>
      <p:sp>
        <p:nvSpPr>
          <p:cNvPr id="6" name="Footer Placeholder 5"/>
          <p:cNvSpPr>
            <a:spLocks noGrp="1"/>
          </p:cNvSpPr>
          <p:nvPr>
            <p:ph type="ftr" sz="quarter" idx="11"/>
          </p:nvPr>
        </p:nvSpPr>
        <p:spPr/>
        <p:txBody>
          <a:bodyPr/>
          <a:lstStyle/>
          <a:p>
            <a:endParaRPr lang="fr-FR"/>
          </a:p>
        </p:txBody>
      </p:sp>
      <p:sp>
        <p:nvSpPr>
          <p:cNvPr id="20" name="Freeform 11"/>
          <p:cNvSpPr/>
          <p:nvPr/>
        </p:nvSpPr>
        <p:spPr bwMode="auto">
          <a:xfrm flipV="1">
            <a:off x="48" y="7475116"/>
            <a:ext cx="1123002" cy="773297"/>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422651" y="7585368"/>
            <a:ext cx="483622" cy="555801"/>
          </a:xfrm>
        </p:spPr>
        <p:txBody>
          <a:bodyPr/>
          <a:lstStyle/>
          <a:p>
            <a:fld id="{C8FF4C27-B633-43A7-8B84-3D4A32A7F03F}" type="slidenum">
              <a:rPr lang="fr-FR" smtClean="0"/>
              <a:pPr/>
              <a:t>‹N°›</a:t>
            </a:fld>
            <a:endParaRPr lang="fr-FR"/>
          </a:p>
        </p:txBody>
      </p:sp>
      <p:sp>
        <p:nvSpPr>
          <p:cNvPr id="11" name="TextBox 10"/>
          <p:cNvSpPr txBox="1"/>
          <p:nvPr/>
        </p:nvSpPr>
        <p:spPr>
          <a:xfrm>
            <a:off x="1495001" y="986408"/>
            <a:ext cx="378082" cy="890159"/>
          </a:xfrm>
          <a:prstGeom prst="rect">
            <a:avLst/>
          </a:prstGeom>
        </p:spPr>
        <p:txBody>
          <a:bodyPr vert="horz" lIns="75597" tIns="37798" rIns="75597" bIns="37798" rtlCol="0" anchor="ctr">
            <a:noAutofit/>
          </a:bodyPr>
          <a:lstStyle/>
          <a:p>
            <a:pPr lvl="0"/>
            <a:r>
              <a:rPr lang="en-US" sz="6614" baseline="0" dirty="0">
                <a:ln w="3175" cmpd="sng">
                  <a:noFill/>
                </a:ln>
                <a:solidFill>
                  <a:schemeClr val="accent1"/>
                </a:solidFill>
                <a:effectLst/>
                <a:latin typeface="Arial"/>
              </a:rPr>
              <a:t>“</a:t>
            </a:r>
          </a:p>
        </p:txBody>
      </p:sp>
      <p:sp>
        <p:nvSpPr>
          <p:cNvPr id="12" name="TextBox 11"/>
          <p:cNvSpPr txBox="1"/>
          <p:nvPr/>
        </p:nvSpPr>
        <p:spPr>
          <a:xfrm>
            <a:off x="6754048" y="4422521"/>
            <a:ext cx="378082" cy="890159"/>
          </a:xfrm>
          <a:prstGeom prst="rect">
            <a:avLst/>
          </a:prstGeom>
        </p:spPr>
        <p:txBody>
          <a:bodyPr vert="horz" lIns="75597" tIns="37798" rIns="75597" bIns="37798" rtlCol="0" anchor="ctr">
            <a:noAutofit/>
          </a:bodyPr>
          <a:lstStyle/>
          <a:p>
            <a:pPr lvl="0"/>
            <a:r>
              <a:rPr lang="en-US" sz="6614"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10040858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rai ou faux">
    <p:spTree>
      <p:nvGrpSpPr>
        <p:cNvPr id="1" name=""/>
        <p:cNvGrpSpPr/>
        <p:nvPr/>
      </p:nvGrpSpPr>
      <p:grpSpPr>
        <a:xfrm>
          <a:off x="0" y="0"/>
          <a:ext cx="0" cy="0"/>
          <a:chOff x="0" y="0"/>
          <a:chExt cx="0" cy="0"/>
        </a:xfrm>
      </p:grpSpPr>
      <p:sp>
        <p:nvSpPr>
          <p:cNvPr id="2" name="Title 1"/>
          <p:cNvSpPr>
            <a:spLocks noGrp="1"/>
          </p:cNvSpPr>
          <p:nvPr>
            <p:ph type="title"/>
          </p:nvPr>
        </p:nvSpPr>
        <p:spPr>
          <a:xfrm>
            <a:off x="1605866" y="955053"/>
            <a:ext cx="5449831" cy="4384030"/>
          </a:xfrm>
        </p:spPr>
        <p:txBody>
          <a:bodyPr anchor="ctr">
            <a:normAutofit/>
          </a:bodyPr>
          <a:lstStyle>
            <a:lvl1pPr algn="l">
              <a:defRPr sz="3968" b="0"/>
            </a:lvl1pPr>
          </a:lstStyle>
          <a:p>
            <a:r>
              <a:rPr lang="fr-FR"/>
              <a:t>Modifiez le style du titre</a:t>
            </a:r>
            <a:endParaRPr lang="en-US" dirty="0"/>
          </a:p>
        </p:txBody>
      </p:sp>
      <p:sp>
        <p:nvSpPr>
          <p:cNvPr id="21" name="Text Placeholder 9"/>
          <p:cNvSpPr>
            <a:spLocks noGrp="1"/>
          </p:cNvSpPr>
          <p:nvPr>
            <p:ph type="body" sz="quarter" idx="13"/>
          </p:nvPr>
        </p:nvSpPr>
        <p:spPr>
          <a:xfrm>
            <a:off x="1605865" y="6611620"/>
            <a:ext cx="5449832" cy="1275927"/>
          </a:xfrm>
        </p:spPr>
        <p:txBody>
          <a:bodyPr anchor="b">
            <a:noAutofit/>
          </a:bodyPr>
          <a:lstStyle>
            <a:lvl1pPr marL="0" indent="0">
              <a:buFontTx/>
              <a:buNone/>
              <a:defRPr sz="1984">
                <a:solidFill>
                  <a:schemeClr val="accent1"/>
                </a:solidFill>
              </a:defRPr>
            </a:lvl1pPr>
            <a:lvl2pPr marL="377967" indent="0">
              <a:buFontTx/>
              <a:buNone/>
              <a:defRPr/>
            </a:lvl2pPr>
            <a:lvl3pPr marL="755934" indent="0">
              <a:buFontTx/>
              <a:buNone/>
              <a:defRPr/>
            </a:lvl3pPr>
            <a:lvl4pPr marL="1133902" indent="0">
              <a:buFontTx/>
              <a:buNone/>
              <a:defRPr/>
            </a:lvl4pPr>
            <a:lvl5pPr marL="1511869" indent="0">
              <a:buFontTx/>
              <a:buNone/>
              <a:defRPr/>
            </a:lvl5pPr>
          </a:lstStyle>
          <a:p>
            <a:pPr lvl="0"/>
            <a:r>
              <a:rPr lang="fr-FR"/>
              <a:t>Modifier les styles du texte du masque</a:t>
            </a:r>
          </a:p>
        </p:txBody>
      </p:sp>
      <p:sp>
        <p:nvSpPr>
          <p:cNvPr id="4" name="Text Placeholder 3"/>
          <p:cNvSpPr>
            <a:spLocks noGrp="1"/>
          </p:cNvSpPr>
          <p:nvPr>
            <p:ph type="body" sz="half" idx="2"/>
          </p:nvPr>
        </p:nvSpPr>
        <p:spPr>
          <a:xfrm>
            <a:off x="1605865" y="7887547"/>
            <a:ext cx="5449832" cy="1110647"/>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fr-FR"/>
              <a:t>Modifier les styles du texte du masque</a:t>
            </a:r>
          </a:p>
        </p:txBody>
      </p:sp>
      <p:sp>
        <p:nvSpPr>
          <p:cNvPr id="5" name="Date Placeholder 4"/>
          <p:cNvSpPr>
            <a:spLocks noGrp="1"/>
          </p:cNvSpPr>
          <p:nvPr>
            <p:ph type="dt" sz="half" idx="10"/>
          </p:nvPr>
        </p:nvSpPr>
        <p:spPr/>
        <p:txBody>
          <a:bodyPr/>
          <a:lstStyle/>
          <a:p>
            <a:fld id="{86110FC7-EA94-48E2-922B-6FC4FFBAFBAD}" type="datetimeFigureOut">
              <a:rPr lang="fr-FR" smtClean="0"/>
              <a:pPr/>
              <a:t>26/07/2019</a:t>
            </a:fld>
            <a:endParaRPr lang="fr-FR"/>
          </a:p>
        </p:txBody>
      </p:sp>
      <p:sp>
        <p:nvSpPr>
          <p:cNvPr id="6" name="Footer Placeholder 5"/>
          <p:cNvSpPr>
            <a:spLocks noGrp="1"/>
          </p:cNvSpPr>
          <p:nvPr>
            <p:ph type="ftr" sz="quarter" idx="11"/>
          </p:nvPr>
        </p:nvSpPr>
        <p:spPr/>
        <p:txBody>
          <a:bodyPr/>
          <a:lstStyle/>
          <a:p>
            <a:endParaRPr lang="fr-FR"/>
          </a:p>
        </p:txBody>
      </p:sp>
      <p:sp>
        <p:nvSpPr>
          <p:cNvPr id="10" name="Freeform 11"/>
          <p:cNvSpPr/>
          <p:nvPr/>
        </p:nvSpPr>
        <p:spPr bwMode="auto">
          <a:xfrm flipV="1">
            <a:off x="48" y="7475116"/>
            <a:ext cx="1123002" cy="773297"/>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422651" y="7585368"/>
            <a:ext cx="483622" cy="555801"/>
          </a:xfrm>
        </p:spPr>
        <p:txBody>
          <a:bodyPr/>
          <a:lstStyle/>
          <a:p>
            <a:fld id="{C8FF4C27-B633-43A7-8B84-3D4A32A7F03F}" type="slidenum">
              <a:rPr lang="fr-FR" smtClean="0"/>
              <a:pPr/>
              <a:t>‹N°›</a:t>
            </a:fld>
            <a:endParaRPr lang="fr-FR"/>
          </a:p>
        </p:txBody>
      </p:sp>
    </p:spTree>
    <p:extLst>
      <p:ext uri="{BB962C8B-B14F-4D97-AF65-F5344CB8AC3E}">
        <p14:creationId xmlns:p14="http://schemas.microsoft.com/office/powerpoint/2010/main" val="293213885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ncho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86110FC7-EA94-48E2-922B-6FC4FFBAFBAD}" type="datetimeFigureOut">
              <a:rPr lang="fr-FR" smtClean="0"/>
              <a:pPr/>
              <a:t>26/07/2019</a:t>
            </a:fld>
            <a:endParaRPr lang="fr-FR"/>
          </a:p>
        </p:txBody>
      </p:sp>
      <p:sp>
        <p:nvSpPr>
          <p:cNvPr id="5" name="Footer Placeholder 4"/>
          <p:cNvSpPr>
            <a:spLocks noGrp="1"/>
          </p:cNvSpPr>
          <p:nvPr>
            <p:ph type="ftr" sz="quarter" idx="11"/>
          </p:nvPr>
        </p:nvSpPr>
        <p:spPr/>
        <p:txBody>
          <a:bodyPr/>
          <a:lstStyle/>
          <a:p>
            <a:endParaRPr lang="fr-FR"/>
          </a:p>
        </p:txBody>
      </p:sp>
      <p:sp>
        <p:nvSpPr>
          <p:cNvPr id="10" name="Freeform 11"/>
          <p:cNvSpPr/>
          <p:nvPr/>
        </p:nvSpPr>
        <p:spPr bwMode="auto">
          <a:xfrm flipV="1">
            <a:off x="48" y="1082596"/>
            <a:ext cx="1123002" cy="773297"/>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C8FF4C27-B633-43A7-8B84-3D4A32A7F03F}" type="slidenum">
              <a:rPr lang="fr-FR" smtClean="0"/>
              <a:pPr/>
              <a:t>‹N°›</a:t>
            </a:fld>
            <a:endParaRPr lang="fr-FR"/>
          </a:p>
        </p:txBody>
      </p:sp>
    </p:spTree>
    <p:extLst>
      <p:ext uri="{BB962C8B-B14F-4D97-AF65-F5344CB8AC3E}">
        <p14:creationId xmlns:p14="http://schemas.microsoft.com/office/powerpoint/2010/main" val="248356416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686733" y="955052"/>
            <a:ext cx="1369184" cy="8043144"/>
          </a:xfrm>
        </p:spPr>
        <p:txBody>
          <a:bodyPr vert="eaVert" anchor="ctr"/>
          <a:lstStyle/>
          <a:p>
            <a:r>
              <a:rPr lang="fr-FR"/>
              <a:t>Modifiez le style du titre</a:t>
            </a:r>
            <a:endParaRPr lang="en-US" dirty="0"/>
          </a:p>
        </p:txBody>
      </p:sp>
      <p:sp>
        <p:nvSpPr>
          <p:cNvPr id="3" name="Vertical Text Placeholder 2"/>
          <p:cNvSpPr>
            <a:spLocks noGrp="1"/>
          </p:cNvSpPr>
          <p:nvPr>
            <p:ph type="body" orient="vert" idx="1"/>
          </p:nvPr>
        </p:nvSpPr>
        <p:spPr>
          <a:xfrm>
            <a:off x="1605866" y="955052"/>
            <a:ext cx="3899175" cy="8043144"/>
          </a:xfrm>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86110FC7-EA94-48E2-922B-6FC4FFBAFBAD}" type="datetimeFigureOut">
              <a:rPr lang="fr-FR" smtClean="0"/>
              <a:pPr/>
              <a:t>26/07/2019</a:t>
            </a:fld>
            <a:endParaRPr lang="fr-FR"/>
          </a:p>
        </p:txBody>
      </p:sp>
      <p:sp>
        <p:nvSpPr>
          <p:cNvPr id="5" name="Footer Placeholder 4"/>
          <p:cNvSpPr>
            <a:spLocks noGrp="1"/>
          </p:cNvSpPr>
          <p:nvPr>
            <p:ph type="ftr" sz="quarter" idx="11"/>
          </p:nvPr>
        </p:nvSpPr>
        <p:spPr/>
        <p:txBody>
          <a:bodyPr/>
          <a:lstStyle/>
          <a:p>
            <a:endParaRPr lang="fr-FR"/>
          </a:p>
        </p:txBody>
      </p:sp>
      <p:sp>
        <p:nvSpPr>
          <p:cNvPr id="10" name="Freeform 11"/>
          <p:cNvSpPr/>
          <p:nvPr/>
        </p:nvSpPr>
        <p:spPr bwMode="auto">
          <a:xfrm flipV="1">
            <a:off x="48" y="1082596"/>
            <a:ext cx="1123002" cy="773297"/>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C8FF4C27-B633-43A7-8B84-3D4A32A7F03F}" type="slidenum">
              <a:rPr lang="fr-FR" smtClean="0"/>
              <a:pPr/>
              <a:t>‹N°›</a:t>
            </a:fld>
            <a:endParaRPr lang="fr-FR"/>
          </a:p>
        </p:txBody>
      </p:sp>
    </p:spTree>
    <p:extLst>
      <p:ext uri="{BB962C8B-B14F-4D97-AF65-F5344CB8AC3E}">
        <p14:creationId xmlns:p14="http://schemas.microsoft.com/office/powerpoint/2010/main" val="36342486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a:xfrm>
            <a:off x="1608168" y="950034"/>
            <a:ext cx="5447529" cy="1949799"/>
          </a:xfrm>
        </p:spPr>
        <p:txBody>
          <a:bodyPr/>
          <a:lstStyle/>
          <a:p>
            <a:r>
              <a:rPr lang="fr-FR"/>
              <a:t>Modifiez le style du titre</a:t>
            </a:r>
            <a:endParaRPr lang="en-US" dirty="0"/>
          </a:p>
        </p:txBody>
      </p:sp>
      <p:sp>
        <p:nvSpPr>
          <p:cNvPr id="3" name="Content Placeholder 2"/>
          <p:cNvSpPr>
            <a:spLocks noGrp="1"/>
          </p:cNvSpPr>
          <p:nvPr>
            <p:ph idx="1"/>
          </p:nvPr>
        </p:nvSpPr>
        <p:spPr>
          <a:xfrm>
            <a:off x="1605865" y="3247813"/>
            <a:ext cx="5449832" cy="5750380"/>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86110FC7-EA94-48E2-922B-6FC4FFBAFBAD}" type="datetimeFigureOut">
              <a:rPr lang="fr-FR" smtClean="0"/>
              <a:pPr/>
              <a:t>26/07/2019</a:t>
            </a:fld>
            <a:endParaRPr lang="fr-FR"/>
          </a:p>
        </p:txBody>
      </p:sp>
      <p:sp>
        <p:nvSpPr>
          <p:cNvPr id="5" name="Footer Placeholder 4"/>
          <p:cNvSpPr>
            <a:spLocks noGrp="1"/>
          </p:cNvSpPr>
          <p:nvPr>
            <p:ph type="ftr" sz="quarter" idx="11"/>
          </p:nvPr>
        </p:nvSpPr>
        <p:spPr/>
        <p:txBody>
          <a:bodyPr/>
          <a:lstStyle/>
          <a:p>
            <a:endParaRPr lang="fr-FR"/>
          </a:p>
        </p:txBody>
      </p:sp>
      <p:sp>
        <p:nvSpPr>
          <p:cNvPr id="10" name="Freeform 11"/>
          <p:cNvSpPr/>
          <p:nvPr/>
        </p:nvSpPr>
        <p:spPr bwMode="auto">
          <a:xfrm flipV="1">
            <a:off x="48" y="1082596"/>
            <a:ext cx="1123002" cy="773297"/>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C8FF4C27-B633-43A7-8B84-3D4A32A7F03F}" type="slidenum">
              <a:rPr lang="fr-FR" smtClean="0"/>
              <a:pPr/>
              <a:t>‹N°›</a:t>
            </a:fld>
            <a:endParaRPr lang="fr-FR"/>
          </a:p>
        </p:txBody>
      </p:sp>
    </p:spTree>
    <p:extLst>
      <p:ext uri="{BB962C8B-B14F-4D97-AF65-F5344CB8AC3E}">
        <p14:creationId xmlns:p14="http://schemas.microsoft.com/office/powerpoint/2010/main" val="28493087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1605865" y="3157944"/>
            <a:ext cx="5449832" cy="2235840"/>
          </a:xfrm>
        </p:spPr>
        <p:txBody>
          <a:bodyPr anchor="b"/>
          <a:lstStyle>
            <a:lvl1pPr algn="l">
              <a:defRPr sz="3307" b="0" cap="none"/>
            </a:lvl1pPr>
          </a:lstStyle>
          <a:p>
            <a:r>
              <a:rPr lang="fr-FR"/>
              <a:t>Modifiez le style du titre</a:t>
            </a:r>
            <a:endParaRPr lang="en-US" dirty="0"/>
          </a:p>
        </p:txBody>
      </p:sp>
      <p:sp>
        <p:nvSpPr>
          <p:cNvPr id="3" name="Text Placeholder 2"/>
          <p:cNvSpPr>
            <a:spLocks noGrp="1"/>
          </p:cNvSpPr>
          <p:nvPr>
            <p:ph type="body" idx="1"/>
          </p:nvPr>
        </p:nvSpPr>
        <p:spPr>
          <a:xfrm>
            <a:off x="1605865" y="5451687"/>
            <a:ext cx="5449832" cy="1309720"/>
          </a:xfrm>
        </p:spPr>
        <p:txBody>
          <a:bodyPr anchor="t"/>
          <a:lstStyle>
            <a:lvl1pPr marL="0" indent="0" algn="l">
              <a:buNone/>
              <a:defRPr sz="1653">
                <a:solidFill>
                  <a:schemeClr val="tx1">
                    <a:lumMod val="65000"/>
                    <a:lumOff val="35000"/>
                  </a:schemeClr>
                </a:solidFill>
              </a:defRPr>
            </a:lvl1pPr>
            <a:lvl2pPr marL="377967" indent="0">
              <a:buNone/>
              <a:defRPr sz="1488">
                <a:solidFill>
                  <a:schemeClr val="tx1">
                    <a:tint val="75000"/>
                  </a:schemeClr>
                </a:solidFill>
              </a:defRPr>
            </a:lvl2pPr>
            <a:lvl3pPr marL="755934" indent="0">
              <a:buNone/>
              <a:defRPr sz="1323">
                <a:solidFill>
                  <a:schemeClr val="tx1">
                    <a:tint val="75000"/>
                  </a:schemeClr>
                </a:solidFill>
              </a:defRPr>
            </a:lvl3pPr>
            <a:lvl4pPr marL="1133902" indent="0">
              <a:buNone/>
              <a:defRPr sz="1157">
                <a:solidFill>
                  <a:schemeClr val="tx1">
                    <a:tint val="75000"/>
                  </a:schemeClr>
                </a:solidFill>
              </a:defRPr>
            </a:lvl4pPr>
            <a:lvl5pPr marL="1511869" indent="0">
              <a:buNone/>
              <a:defRPr sz="1157">
                <a:solidFill>
                  <a:schemeClr val="tx1">
                    <a:tint val="75000"/>
                  </a:schemeClr>
                </a:solidFill>
              </a:defRPr>
            </a:lvl5pPr>
            <a:lvl6pPr marL="1889836" indent="0">
              <a:buNone/>
              <a:defRPr sz="1157">
                <a:solidFill>
                  <a:schemeClr val="tx1">
                    <a:tint val="75000"/>
                  </a:schemeClr>
                </a:solidFill>
              </a:defRPr>
            </a:lvl6pPr>
            <a:lvl7pPr marL="2267803" indent="0">
              <a:buNone/>
              <a:defRPr sz="1157">
                <a:solidFill>
                  <a:schemeClr val="tx1">
                    <a:tint val="75000"/>
                  </a:schemeClr>
                </a:solidFill>
              </a:defRPr>
            </a:lvl7pPr>
            <a:lvl8pPr marL="2645771" indent="0">
              <a:buNone/>
              <a:defRPr sz="1157">
                <a:solidFill>
                  <a:schemeClr val="tx1">
                    <a:tint val="75000"/>
                  </a:schemeClr>
                </a:solidFill>
              </a:defRPr>
            </a:lvl8pPr>
            <a:lvl9pPr marL="3023738" indent="0">
              <a:buNone/>
              <a:defRPr sz="1157">
                <a:solidFill>
                  <a:schemeClr val="tx1">
                    <a:tint val="75000"/>
                  </a:schemeClr>
                </a:solidFill>
              </a:defRPr>
            </a:lvl9pPr>
          </a:lstStyle>
          <a:p>
            <a:pPr lvl="0"/>
            <a:r>
              <a:rPr lang="fr-FR"/>
              <a:t>Modifier les styles du texte du masque</a:t>
            </a:r>
          </a:p>
        </p:txBody>
      </p:sp>
      <p:sp>
        <p:nvSpPr>
          <p:cNvPr id="4" name="Date Placeholder 3"/>
          <p:cNvSpPr>
            <a:spLocks noGrp="1"/>
          </p:cNvSpPr>
          <p:nvPr>
            <p:ph type="dt" sz="half" idx="10"/>
          </p:nvPr>
        </p:nvSpPr>
        <p:spPr/>
        <p:txBody>
          <a:bodyPr/>
          <a:lstStyle/>
          <a:p>
            <a:fld id="{86110FC7-EA94-48E2-922B-6FC4FFBAFBAD}" type="datetimeFigureOut">
              <a:rPr lang="fr-FR" smtClean="0"/>
              <a:pPr/>
              <a:t>26/07/2019</a:t>
            </a:fld>
            <a:endParaRPr lang="fr-FR"/>
          </a:p>
        </p:txBody>
      </p:sp>
      <p:sp>
        <p:nvSpPr>
          <p:cNvPr id="5" name="Footer Placeholder 4"/>
          <p:cNvSpPr>
            <a:spLocks noGrp="1"/>
          </p:cNvSpPr>
          <p:nvPr>
            <p:ph type="ftr" sz="quarter" idx="11"/>
          </p:nvPr>
        </p:nvSpPr>
        <p:spPr/>
        <p:txBody>
          <a:bodyPr/>
          <a:lstStyle/>
          <a:p>
            <a:endParaRPr lang="fr-FR"/>
          </a:p>
        </p:txBody>
      </p:sp>
      <p:sp>
        <p:nvSpPr>
          <p:cNvPr id="11" name="Freeform 11"/>
          <p:cNvSpPr/>
          <p:nvPr/>
        </p:nvSpPr>
        <p:spPr bwMode="auto">
          <a:xfrm flipV="1">
            <a:off x="48" y="4820158"/>
            <a:ext cx="1123002" cy="773297"/>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422651" y="4938303"/>
            <a:ext cx="483622" cy="555801"/>
          </a:xfrm>
        </p:spPr>
        <p:txBody>
          <a:bodyPr/>
          <a:lstStyle/>
          <a:p>
            <a:fld id="{C8FF4C27-B633-43A7-8B84-3D4A32A7F03F}" type="slidenum">
              <a:rPr lang="fr-FR" smtClean="0"/>
              <a:pPr/>
              <a:t>‹N°›</a:t>
            </a:fld>
            <a:endParaRPr lang="fr-FR"/>
          </a:p>
        </p:txBody>
      </p:sp>
    </p:spTree>
    <p:extLst>
      <p:ext uri="{BB962C8B-B14F-4D97-AF65-F5344CB8AC3E}">
        <p14:creationId xmlns:p14="http://schemas.microsoft.com/office/powerpoint/2010/main" val="12020371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1605866" y="3252542"/>
            <a:ext cx="2643514" cy="5734815"/>
          </a:xfrm>
        </p:spPr>
        <p:txBody>
          <a:bodyPr>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4412545" y="3252542"/>
            <a:ext cx="2643152" cy="5734815"/>
          </a:xfrm>
        </p:spPr>
        <p:txBody>
          <a:bodyPr>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86110FC7-EA94-48E2-922B-6FC4FFBAFBAD}" type="datetimeFigureOut">
              <a:rPr lang="fr-FR" smtClean="0"/>
              <a:pPr/>
              <a:t>26/07/2019</a:t>
            </a:fld>
            <a:endParaRPr lang="fr-FR"/>
          </a:p>
        </p:txBody>
      </p:sp>
      <p:sp>
        <p:nvSpPr>
          <p:cNvPr id="6" name="Footer Placeholder 5"/>
          <p:cNvSpPr>
            <a:spLocks noGrp="1"/>
          </p:cNvSpPr>
          <p:nvPr>
            <p:ph type="ftr" sz="quarter" idx="11"/>
          </p:nvPr>
        </p:nvSpPr>
        <p:spPr/>
        <p:txBody>
          <a:bodyPr/>
          <a:lstStyle/>
          <a:p>
            <a:endParaRPr lang="fr-FR"/>
          </a:p>
        </p:txBody>
      </p:sp>
      <p:sp>
        <p:nvSpPr>
          <p:cNvPr id="9" name="Freeform 11"/>
          <p:cNvSpPr/>
          <p:nvPr/>
        </p:nvSpPr>
        <p:spPr bwMode="auto">
          <a:xfrm flipV="1">
            <a:off x="48" y="1082596"/>
            <a:ext cx="1123002" cy="773297"/>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0" name="Slide Number Placeholder 5"/>
          <p:cNvSpPr>
            <a:spLocks noGrp="1"/>
          </p:cNvSpPr>
          <p:nvPr>
            <p:ph type="sldNum" sz="quarter" idx="12"/>
          </p:nvPr>
        </p:nvSpPr>
        <p:spPr>
          <a:xfrm>
            <a:off x="422651" y="1199182"/>
            <a:ext cx="483622" cy="555801"/>
          </a:xfrm>
        </p:spPr>
        <p:txBody>
          <a:bodyPr/>
          <a:lstStyle/>
          <a:p>
            <a:fld id="{C8FF4C27-B633-43A7-8B84-3D4A32A7F03F}" type="slidenum">
              <a:rPr lang="fr-FR" smtClean="0"/>
              <a:pPr/>
              <a:t>‹N°›</a:t>
            </a:fld>
            <a:endParaRPr lang="fr-FR"/>
          </a:p>
        </p:txBody>
      </p:sp>
    </p:spTree>
    <p:extLst>
      <p:ext uri="{BB962C8B-B14F-4D97-AF65-F5344CB8AC3E}">
        <p14:creationId xmlns:p14="http://schemas.microsoft.com/office/powerpoint/2010/main" val="9158960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fr-FR"/>
              <a:t>Modifiez le style du titre</a:t>
            </a:r>
            <a:endParaRPr lang="en-US" dirty="0"/>
          </a:p>
        </p:txBody>
      </p:sp>
      <p:sp>
        <p:nvSpPr>
          <p:cNvPr id="3" name="Text Placeholder 2"/>
          <p:cNvSpPr>
            <a:spLocks noGrp="1"/>
          </p:cNvSpPr>
          <p:nvPr>
            <p:ph type="body" idx="1"/>
          </p:nvPr>
        </p:nvSpPr>
        <p:spPr>
          <a:xfrm>
            <a:off x="1872848" y="3389419"/>
            <a:ext cx="2376532" cy="877199"/>
          </a:xfrm>
        </p:spPr>
        <p:txBody>
          <a:bodyPr anchor="b">
            <a:noAutofit/>
          </a:bodyPr>
          <a:lstStyle>
            <a:lvl1pPr marL="0" indent="0">
              <a:buNone/>
              <a:defRPr sz="1984" b="0"/>
            </a:lvl1pPr>
            <a:lvl2pPr marL="377967" indent="0">
              <a:buNone/>
              <a:defRPr sz="1653" b="1"/>
            </a:lvl2pPr>
            <a:lvl3pPr marL="755934" indent="0">
              <a:buNone/>
              <a:defRPr sz="1488" b="1"/>
            </a:lvl3pPr>
            <a:lvl4pPr marL="1133902" indent="0">
              <a:buNone/>
              <a:defRPr sz="1323" b="1"/>
            </a:lvl4pPr>
            <a:lvl5pPr marL="1511869" indent="0">
              <a:buNone/>
              <a:defRPr sz="1323" b="1"/>
            </a:lvl5pPr>
            <a:lvl6pPr marL="1889836" indent="0">
              <a:buNone/>
              <a:defRPr sz="1323" b="1"/>
            </a:lvl6pPr>
            <a:lvl7pPr marL="2267803" indent="0">
              <a:buNone/>
              <a:defRPr sz="1323" b="1"/>
            </a:lvl7pPr>
            <a:lvl8pPr marL="2645771" indent="0">
              <a:buNone/>
              <a:defRPr sz="1323" b="1"/>
            </a:lvl8pPr>
            <a:lvl9pPr marL="3023738" indent="0">
              <a:buNone/>
              <a:defRPr sz="1323" b="1"/>
            </a:lvl9pPr>
          </a:lstStyle>
          <a:p>
            <a:pPr lvl="0"/>
            <a:r>
              <a:rPr lang="fr-FR"/>
              <a:t>Modifier les styles du texte du masque</a:t>
            </a:r>
          </a:p>
        </p:txBody>
      </p:sp>
      <p:sp>
        <p:nvSpPr>
          <p:cNvPr id="4" name="Content Placeholder 3"/>
          <p:cNvSpPr>
            <a:spLocks noGrp="1"/>
          </p:cNvSpPr>
          <p:nvPr>
            <p:ph sz="half" idx="2"/>
          </p:nvPr>
        </p:nvSpPr>
        <p:spPr>
          <a:xfrm>
            <a:off x="1605865" y="4266619"/>
            <a:ext cx="2643515" cy="4727570"/>
          </a:xfrm>
        </p:spPr>
        <p:txBody>
          <a:bodyPr>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4676147" y="3384506"/>
            <a:ext cx="2375410" cy="877199"/>
          </a:xfrm>
        </p:spPr>
        <p:txBody>
          <a:bodyPr anchor="b">
            <a:noAutofit/>
          </a:bodyPr>
          <a:lstStyle>
            <a:lvl1pPr marL="0" indent="0">
              <a:buNone/>
              <a:defRPr sz="1984" b="0"/>
            </a:lvl1pPr>
            <a:lvl2pPr marL="377967" indent="0">
              <a:buNone/>
              <a:defRPr sz="1653" b="1"/>
            </a:lvl2pPr>
            <a:lvl3pPr marL="755934" indent="0">
              <a:buNone/>
              <a:defRPr sz="1488" b="1"/>
            </a:lvl3pPr>
            <a:lvl4pPr marL="1133902" indent="0">
              <a:buNone/>
              <a:defRPr sz="1323" b="1"/>
            </a:lvl4pPr>
            <a:lvl5pPr marL="1511869" indent="0">
              <a:buNone/>
              <a:defRPr sz="1323" b="1"/>
            </a:lvl5pPr>
            <a:lvl6pPr marL="1889836" indent="0">
              <a:buNone/>
              <a:defRPr sz="1323" b="1"/>
            </a:lvl6pPr>
            <a:lvl7pPr marL="2267803" indent="0">
              <a:buNone/>
              <a:defRPr sz="1323" b="1"/>
            </a:lvl7pPr>
            <a:lvl8pPr marL="2645771" indent="0">
              <a:buNone/>
              <a:defRPr sz="1323" b="1"/>
            </a:lvl8pPr>
            <a:lvl9pPr marL="3023738" indent="0">
              <a:buNone/>
              <a:defRPr sz="1323" b="1"/>
            </a:lvl9pPr>
          </a:lstStyle>
          <a:p>
            <a:pPr lvl="0"/>
            <a:r>
              <a:rPr lang="fr-FR"/>
              <a:t>Modifier les styles du texte du masque</a:t>
            </a:r>
          </a:p>
        </p:txBody>
      </p:sp>
      <p:sp>
        <p:nvSpPr>
          <p:cNvPr id="6" name="Content Placeholder 5"/>
          <p:cNvSpPr>
            <a:spLocks noGrp="1"/>
          </p:cNvSpPr>
          <p:nvPr>
            <p:ph sz="quarter" idx="4"/>
          </p:nvPr>
        </p:nvSpPr>
        <p:spPr>
          <a:xfrm>
            <a:off x="4409575" y="4261705"/>
            <a:ext cx="2641984" cy="4727570"/>
          </a:xfrm>
        </p:spPr>
        <p:txBody>
          <a:bodyPr>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86110FC7-EA94-48E2-922B-6FC4FFBAFBAD}" type="datetimeFigureOut">
              <a:rPr lang="fr-FR" smtClean="0"/>
              <a:pPr/>
              <a:t>26/07/2019</a:t>
            </a:fld>
            <a:endParaRPr lang="fr-FR"/>
          </a:p>
        </p:txBody>
      </p:sp>
      <p:sp>
        <p:nvSpPr>
          <p:cNvPr id="8" name="Footer Placeholder 7"/>
          <p:cNvSpPr>
            <a:spLocks noGrp="1"/>
          </p:cNvSpPr>
          <p:nvPr>
            <p:ph type="ftr" sz="quarter" idx="11"/>
          </p:nvPr>
        </p:nvSpPr>
        <p:spPr/>
        <p:txBody>
          <a:bodyPr/>
          <a:lstStyle/>
          <a:p>
            <a:endParaRPr lang="fr-FR"/>
          </a:p>
        </p:txBody>
      </p:sp>
      <p:sp>
        <p:nvSpPr>
          <p:cNvPr id="11" name="Freeform 11"/>
          <p:cNvSpPr/>
          <p:nvPr/>
        </p:nvSpPr>
        <p:spPr bwMode="auto">
          <a:xfrm flipV="1">
            <a:off x="48" y="1082596"/>
            <a:ext cx="1123002" cy="773297"/>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2" name="Slide Number Placeholder 5"/>
          <p:cNvSpPr>
            <a:spLocks noGrp="1"/>
          </p:cNvSpPr>
          <p:nvPr>
            <p:ph type="sldNum" sz="quarter" idx="12"/>
          </p:nvPr>
        </p:nvSpPr>
        <p:spPr>
          <a:xfrm>
            <a:off x="422651" y="1199182"/>
            <a:ext cx="483622" cy="555801"/>
          </a:xfrm>
        </p:spPr>
        <p:txBody>
          <a:bodyPr/>
          <a:lstStyle/>
          <a:p>
            <a:fld id="{C8FF4C27-B633-43A7-8B84-3D4A32A7F03F}" type="slidenum">
              <a:rPr lang="fr-FR" smtClean="0"/>
              <a:pPr/>
              <a:t>‹N°›</a:t>
            </a:fld>
            <a:endParaRPr lang="fr-FR"/>
          </a:p>
        </p:txBody>
      </p:sp>
    </p:spTree>
    <p:extLst>
      <p:ext uri="{BB962C8B-B14F-4D97-AF65-F5344CB8AC3E}">
        <p14:creationId xmlns:p14="http://schemas.microsoft.com/office/powerpoint/2010/main" val="2307291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a:xfrm>
            <a:off x="1608167" y="950034"/>
            <a:ext cx="5447530" cy="1949799"/>
          </a:xfrm>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86110FC7-EA94-48E2-922B-6FC4FFBAFBAD}" type="datetimeFigureOut">
              <a:rPr lang="fr-FR" smtClean="0"/>
              <a:pPr/>
              <a:t>26/07/2019</a:t>
            </a:fld>
            <a:endParaRPr lang="fr-FR"/>
          </a:p>
        </p:txBody>
      </p:sp>
      <p:sp>
        <p:nvSpPr>
          <p:cNvPr id="4" name="Footer Placeholder 3"/>
          <p:cNvSpPr>
            <a:spLocks noGrp="1"/>
          </p:cNvSpPr>
          <p:nvPr>
            <p:ph type="ftr" sz="quarter" idx="11"/>
          </p:nvPr>
        </p:nvSpPr>
        <p:spPr/>
        <p:txBody>
          <a:bodyPr/>
          <a:lstStyle/>
          <a:p>
            <a:endParaRPr lang="fr-FR"/>
          </a:p>
        </p:txBody>
      </p:sp>
      <p:sp>
        <p:nvSpPr>
          <p:cNvPr id="8" name="Freeform 11"/>
          <p:cNvSpPr/>
          <p:nvPr/>
        </p:nvSpPr>
        <p:spPr bwMode="auto">
          <a:xfrm flipV="1">
            <a:off x="48" y="1082596"/>
            <a:ext cx="1123002" cy="773297"/>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C8FF4C27-B633-43A7-8B84-3D4A32A7F03F}" type="slidenum">
              <a:rPr lang="fr-FR" smtClean="0"/>
              <a:pPr/>
              <a:t>‹N°›</a:t>
            </a:fld>
            <a:endParaRPr lang="fr-FR"/>
          </a:p>
        </p:txBody>
      </p:sp>
    </p:spTree>
    <p:extLst>
      <p:ext uri="{BB962C8B-B14F-4D97-AF65-F5344CB8AC3E}">
        <p14:creationId xmlns:p14="http://schemas.microsoft.com/office/powerpoint/2010/main" val="41987545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6110FC7-EA94-48E2-922B-6FC4FFBAFBAD}" type="datetimeFigureOut">
              <a:rPr lang="fr-FR" smtClean="0"/>
              <a:pPr/>
              <a:t>26/07/2019</a:t>
            </a:fld>
            <a:endParaRPr lang="fr-FR"/>
          </a:p>
        </p:txBody>
      </p:sp>
      <p:sp>
        <p:nvSpPr>
          <p:cNvPr id="3" name="Footer Placeholder 2"/>
          <p:cNvSpPr>
            <a:spLocks noGrp="1"/>
          </p:cNvSpPr>
          <p:nvPr>
            <p:ph type="ftr" sz="quarter" idx="11"/>
          </p:nvPr>
        </p:nvSpPr>
        <p:spPr/>
        <p:txBody>
          <a:bodyPr/>
          <a:lstStyle/>
          <a:p>
            <a:endParaRPr lang="fr-FR"/>
          </a:p>
        </p:txBody>
      </p:sp>
      <p:sp>
        <p:nvSpPr>
          <p:cNvPr id="6" name="Freeform 11"/>
          <p:cNvSpPr/>
          <p:nvPr/>
        </p:nvSpPr>
        <p:spPr bwMode="auto">
          <a:xfrm flipV="1">
            <a:off x="48" y="1082596"/>
            <a:ext cx="1123002" cy="773297"/>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C8FF4C27-B633-43A7-8B84-3D4A32A7F03F}" type="slidenum">
              <a:rPr lang="fr-FR" smtClean="0"/>
              <a:pPr/>
              <a:t>‹N°›</a:t>
            </a:fld>
            <a:endParaRPr lang="fr-FR"/>
          </a:p>
        </p:txBody>
      </p:sp>
    </p:spTree>
    <p:extLst>
      <p:ext uri="{BB962C8B-B14F-4D97-AF65-F5344CB8AC3E}">
        <p14:creationId xmlns:p14="http://schemas.microsoft.com/office/powerpoint/2010/main" val="5353167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605865" y="679045"/>
            <a:ext cx="2173972" cy="1486164"/>
          </a:xfrm>
        </p:spPr>
        <p:txBody>
          <a:bodyPr anchor="b"/>
          <a:lstStyle>
            <a:lvl1pPr algn="l">
              <a:defRPr sz="1653" b="0"/>
            </a:lvl1pPr>
          </a:lstStyle>
          <a:p>
            <a:r>
              <a:rPr lang="fr-FR"/>
              <a:t>Modifiez le style du titre</a:t>
            </a:r>
            <a:endParaRPr lang="en-US" dirty="0"/>
          </a:p>
        </p:txBody>
      </p:sp>
      <p:sp>
        <p:nvSpPr>
          <p:cNvPr id="3" name="Content Placeholder 2"/>
          <p:cNvSpPr>
            <a:spLocks noGrp="1"/>
          </p:cNvSpPr>
          <p:nvPr>
            <p:ph idx="1"/>
          </p:nvPr>
        </p:nvSpPr>
        <p:spPr>
          <a:xfrm>
            <a:off x="3921618" y="679047"/>
            <a:ext cx="3134079" cy="8242777"/>
          </a:xfrm>
        </p:spPr>
        <p:txBody>
          <a:bodyPr anchor="ctr">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1605865" y="2433444"/>
            <a:ext cx="2173972" cy="6488375"/>
          </a:xfrm>
        </p:spPr>
        <p:txBody>
          <a:bodyPr/>
          <a:lstStyle>
            <a:lvl1pPr marL="0" indent="0">
              <a:buNone/>
              <a:defRPr sz="1157"/>
            </a:lvl1pPr>
            <a:lvl2pPr marL="377967" indent="0">
              <a:buNone/>
              <a:defRPr sz="992"/>
            </a:lvl2pPr>
            <a:lvl3pPr marL="755934" indent="0">
              <a:buNone/>
              <a:defRPr sz="827"/>
            </a:lvl3pPr>
            <a:lvl4pPr marL="1133902" indent="0">
              <a:buNone/>
              <a:defRPr sz="744"/>
            </a:lvl4pPr>
            <a:lvl5pPr marL="1511869" indent="0">
              <a:buNone/>
              <a:defRPr sz="744"/>
            </a:lvl5pPr>
            <a:lvl6pPr marL="1889836" indent="0">
              <a:buNone/>
              <a:defRPr sz="744"/>
            </a:lvl6pPr>
            <a:lvl7pPr marL="2267803" indent="0">
              <a:buNone/>
              <a:defRPr sz="744"/>
            </a:lvl7pPr>
            <a:lvl8pPr marL="2645771" indent="0">
              <a:buNone/>
              <a:defRPr sz="744"/>
            </a:lvl8pPr>
            <a:lvl9pPr marL="3023738" indent="0">
              <a:buNone/>
              <a:defRPr sz="744"/>
            </a:lvl9pPr>
          </a:lstStyle>
          <a:p>
            <a:pPr lvl="0"/>
            <a:r>
              <a:rPr lang="fr-FR"/>
              <a:t>Modifier les styles du texte du masque</a:t>
            </a:r>
          </a:p>
        </p:txBody>
      </p:sp>
      <p:sp>
        <p:nvSpPr>
          <p:cNvPr id="5" name="Date Placeholder 4"/>
          <p:cNvSpPr>
            <a:spLocks noGrp="1"/>
          </p:cNvSpPr>
          <p:nvPr>
            <p:ph type="dt" sz="half" idx="10"/>
          </p:nvPr>
        </p:nvSpPr>
        <p:spPr/>
        <p:txBody>
          <a:bodyPr/>
          <a:lstStyle/>
          <a:p>
            <a:fld id="{86110FC7-EA94-48E2-922B-6FC4FFBAFBAD}" type="datetimeFigureOut">
              <a:rPr lang="fr-FR" smtClean="0"/>
              <a:pPr/>
              <a:t>26/07/2019</a:t>
            </a:fld>
            <a:endParaRPr lang="fr-FR"/>
          </a:p>
        </p:txBody>
      </p:sp>
      <p:sp>
        <p:nvSpPr>
          <p:cNvPr id="6" name="Footer Placeholder 5"/>
          <p:cNvSpPr>
            <a:spLocks noGrp="1"/>
          </p:cNvSpPr>
          <p:nvPr>
            <p:ph type="ftr" sz="quarter" idx="11"/>
          </p:nvPr>
        </p:nvSpPr>
        <p:spPr/>
        <p:txBody>
          <a:bodyPr/>
          <a:lstStyle/>
          <a:p>
            <a:endParaRPr lang="fr-FR"/>
          </a:p>
        </p:txBody>
      </p:sp>
      <p:sp>
        <p:nvSpPr>
          <p:cNvPr id="10" name="Freeform 11"/>
          <p:cNvSpPr/>
          <p:nvPr/>
        </p:nvSpPr>
        <p:spPr bwMode="auto">
          <a:xfrm flipV="1">
            <a:off x="48" y="1082596"/>
            <a:ext cx="1123002" cy="773297"/>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C8FF4C27-B633-43A7-8B84-3D4A32A7F03F}" type="slidenum">
              <a:rPr lang="fr-FR" smtClean="0"/>
              <a:pPr/>
              <a:t>‹N°›</a:t>
            </a:fld>
            <a:endParaRPr lang="fr-FR"/>
          </a:p>
        </p:txBody>
      </p:sp>
    </p:spTree>
    <p:extLst>
      <p:ext uri="{BB962C8B-B14F-4D97-AF65-F5344CB8AC3E}">
        <p14:creationId xmlns:p14="http://schemas.microsoft.com/office/powerpoint/2010/main" val="23324053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605865" y="7307580"/>
            <a:ext cx="5449832" cy="862701"/>
          </a:xfrm>
        </p:spPr>
        <p:txBody>
          <a:bodyPr anchor="b">
            <a:normAutofit/>
          </a:bodyPr>
          <a:lstStyle>
            <a:lvl1pPr algn="l">
              <a:defRPr sz="1984" b="0"/>
            </a:lvl1pPr>
          </a:lstStyle>
          <a:p>
            <a:r>
              <a:rPr lang="fr-FR"/>
              <a:t>Modifiez le style du titre</a:t>
            </a:r>
            <a:endParaRPr lang="en-US" dirty="0"/>
          </a:p>
        </p:txBody>
      </p:sp>
      <p:sp>
        <p:nvSpPr>
          <p:cNvPr id="3" name="Picture Placeholder 2"/>
          <p:cNvSpPr>
            <a:spLocks noGrp="1" noChangeAspect="1"/>
          </p:cNvSpPr>
          <p:nvPr>
            <p:ph type="pic" idx="1"/>
          </p:nvPr>
        </p:nvSpPr>
        <p:spPr>
          <a:xfrm>
            <a:off x="1605865" y="966558"/>
            <a:ext cx="5449832" cy="5868121"/>
          </a:xfrm>
        </p:spPr>
        <p:txBody>
          <a:bodyPr anchor="t">
            <a:normAutofit/>
          </a:bodyPr>
          <a:lstStyle>
            <a:lvl1pPr marL="0" indent="0" algn="ctr">
              <a:buNone/>
              <a:defRPr sz="1323"/>
            </a:lvl1pPr>
            <a:lvl2pPr marL="377967" indent="0">
              <a:buNone/>
              <a:defRPr sz="1323"/>
            </a:lvl2pPr>
            <a:lvl3pPr marL="755934" indent="0">
              <a:buNone/>
              <a:defRPr sz="1323"/>
            </a:lvl3pPr>
            <a:lvl4pPr marL="1133902" indent="0">
              <a:buNone/>
              <a:defRPr sz="1323"/>
            </a:lvl4pPr>
            <a:lvl5pPr marL="1511869" indent="0">
              <a:buNone/>
              <a:defRPr sz="1323"/>
            </a:lvl5pPr>
            <a:lvl6pPr marL="1889836" indent="0">
              <a:buNone/>
              <a:defRPr sz="1323"/>
            </a:lvl6pPr>
            <a:lvl7pPr marL="2267803" indent="0">
              <a:buNone/>
              <a:defRPr sz="1323"/>
            </a:lvl7pPr>
            <a:lvl8pPr marL="2645771" indent="0">
              <a:buNone/>
              <a:defRPr sz="1323"/>
            </a:lvl8pPr>
            <a:lvl9pPr marL="3023738" indent="0">
              <a:buNone/>
              <a:defRPr sz="1323"/>
            </a:lvl9pPr>
          </a:lstStyle>
          <a:p>
            <a:r>
              <a:rPr lang="fr-FR"/>
              <a:t>Cliquez sur l'icône pour ajouter une image</a:t>
            </a:r>
            <a:endParaRPr lang="en-US" dirty="0"/>
          </a:p>
        </p:txBody>
      </p:sp>
      <p:sp>
        <p:nvSpPr>
          <p:cNvPr id="4" name="Text Placeholder 3"/>
          <p:cNvSpPr>
            <a:spLocks noGrp="1"/>
          </p:cNvSpPr>
          <p:nvPr>
            <p:ph type="body" sz="half" idx="2"/>
          </p:nvPr>
        </p:nvSpPr>
        <p:spPr>
          <a:xfrm>
            <a:off x="1605865" y="8170281"/>
            <a:ext cx="5449832" cy="751539"/>
          </a:xfrm>
        </p:spPr>
        <p:txBody>
          <a:bodyPr>
            <a:normAutofit/>
          </a:bodyPr>
          <a:lstStyle>
            <a:lvl1pPr marL="0" indent="0">
              <a:buNone/>
              <a:defRPr sz="992"/>
            </a:lvl1pPr>
            <a:lvl2pPr marL="377967" indent="0">
              <a:buNone/>
              <a:defRPr sz="992"/>
            </a:lvl2pPr>
            <a:lvl3pPr marL="755934" indent="0">
              <a:buNone/>
              <a:defRPr sz="827"/>
            </a:lvl3pPr>
            <a:lvl4pPr marL="1133902" indent="0">
              <a:buNone/>
              <a:defRPr sz="744"/>
            </a:lvl4pPr>
            <a:lvl5pPr marL="1511869" indent="0">
              <a:buNone/>
              <a:defRPr sz="744"/>
            </a:lvl5pPr>
            <a:lvl6pPr marL="1889836" indent="0">
              <a:buNone/>
              <a:defRPr sz="744"/>
            </a:lvl6pPr>
            <a:lvl7pPr marL="2267803" indent="0">
              <a:buNone/>
              <a:defRPr sz="744"/>
            </a:lvl7pPr>
            <a:lvl8pPr marL="2645771" indent="0">
              <a:buNone/>
              <a:defRPr sz="744"/>
            </a:lvl8pPr>
            <a:lvl9pPr marL="3023738" indent="0">
              <a:buNone/>
              <a:defRPr sz="744"/>
            </a:lvl9pPr>
          </a:lstStyle>
          <a:p>
            <a:pPr lvl="0"/>
            <a:r>
              <a:rPr lang="fr-FR"/>
              <a:t>Modifier les styles du texte du masque</a:t>
            </a:r>
          </a:p>
        </p:txBody>
      </p:sp>
      <p:sp>
        <p:nvSpPr>
          <p:cNvPr id="5" name="Date Placeholder 4"/>
          <p:cNvSpPr>
            <a:spLocks noGrp="1"/>
          </p:cNvSpPr>
          <p:nvPr>
            <p:ph type="dt" sz="half" idx="10"/>
          </p:nvPr>
        </p:nvSpPr>
        <p:spPr/>
        <p:txBody>
          <a:bodyPr/>
          <a:lstStyle/>
          <a:p>
            <a:fld id="{86110FC7-EA94-48E2-922B-6FC4FFBAFBAD}" type="datetimeFigureOut">
              <a:rPr lang="fr-FR" smtClean="0"/>
              <a:pPr/>
              <a:t>26/07/2019</a:t>
            </a:fld>
            <a:endParaRPr lang="fr-FR"/>
          </a:p>
        </p:txBody>
      </p:sp>
      <p:sp>
        <p:nvSpPr>
          <p:cNvPr id="6" name="Footer Placeholder 5"/>
          <p:cNvSpPr>
            <a:spLocks noGrp="1"/>
          </p:cNvSpPr>
          <p:nvPr>
            <p:ph type="ftr" sz="quarter" idx="11"/>
          </p:nvPr>
        </p:nvSpPr>
        <p:spPr/>
        <p:txBody>
          <a:bodyPr/>
          <a:lstStyle/>
          <a:p>
            <a:endParaRPr lang="fr-FR"/>
          </a:p>
        </p:txBody>
      </p:sp>
      <p:sp>
        <p:nvSpPr>
          <p:cNvPr id="10" name="Freeform 11"/>
          <p:cNvSpPr/>
          <p:nvPr/>
        </p:nvSpPr>
        <p:spPr bwMode="auto">
          <a:xfrm flipV="1">
            <a:off x="48" y="7475116"/>
            <a:ext cx="1123002" cy="773297"/>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422651" y="7585368"/>
            <a:ext cx="483622" cy="555801"/>
          </a:xfrm>
        </p:spPr>
        <p:txBody>
          <a:bodyPr/>
          <a:lstStyle/>
          <a:p>
            <a:fld id="{C8FF4C27-B633-43A7-8B84-3D4A32A7F03F}" type="slidenum">
              <a:rPr lang="fr-FR" smtClean="0"/>
              <a:pPr/>
              <a:t>‹N°›</a:t>
            </a:fld>
            <a:endParaRPr lang="fr-FR"/>
          </a:p>
        </p:txBody>
      </p:sp>
    </p:spTree>
    <p:extLst>
      <p:ext uri="{BB962C8B-B14F-4D97-AF65-F5344CB8AC3E}">
        <p14:creationId xmlns:p14="http://schemas.microsoft.com/office/powerpoint/2010/main" val="25489012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36" name="Group 35"/>
          <p:cNvGrpSpPr/>
          <p:nvPr/>
        </p:nvGrpSpPr>
        <p:grpSpPr>
          <a:xfrm>
            <a:off x="1" y="347980"/>
            <a:ext cx="1637930" cy="10105467"/>
            <a:chOff x="2487613" y="285750"/>
            <a:chExt cx="2428875" cy="5654676"/>
          </a:xfrm>
        </p:grpSpPr>
        <p:sp>
          <p:nvSpPr>
            <p:cNvPr id="37"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38"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39"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40"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41"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42"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43"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44"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45"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46"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47"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48"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49" name="Group 48"/>
          <p:cNvGrpSpPr/>
          <p:nvPr/>
        </p:nvGrpSpPr>
        <p:grpSpPr>
          <a:xfrm>
            <a:off x="16883" y="434"/>
            <a:ext cx="1614014" cy="10431740"/>
            <a:chOff x="6627813" y="195717"/>
            <a:chExt cx="1952625" cy="5678034"/>
          </a:xfrm>
        </p:grpSpPr>
        <p:sp>
          <p:nvSpPr>
            <p:cNvPr id="50" name="Freeform 27"/>
            <p:cNvSpPr/>
            <p:nvPr/>
          </p:nvSpPr>
          <p:spPr bwMode="auto">
            <a:xfrm>
              <a:off x="6627813" y="195717"/>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51"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52"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53"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54"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55"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56"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57"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58"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59"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60"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61"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62" name="Rectangle 61"/>
          <p:cNvSpPr/>
          <p:nvPr/>
        </p:nvSpPr>
        <p:spPr>
          <a:xfrm>
            <a:off x="0" y="0"/>
            <a:ext cx="151194" cy="104394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1608167" y="950034"/>
            <a:ext cx="5447530" cy="1949799"/>
          </a:xfrm>
          <a:prstGeom prst="rect">
            <a:avLst/>
          </a:prstGeom>
        </p:spPr>
        <p:txBody>
          <a:bodyPr vert="horz" lIns="91440" tIns="45720" rIns="91440" bIns="45720" rtlCol="0" anchor="t">
            <a:normAutofit/>
          </a:bodyPr>
          <a:lstStyle/>
          <a:p>
            <a:r>
              <a:rPr lang="fr-FR"/>
              <a:t>Modifiez le style du titre</a:t>
            </a:r>
            <a:endParaRPr lang="en-US" dirty="0"/>
          </a:p>
        </p:txBody>
      </p:sp>
      <p:sp>
        <p:nvSpPr>
          <p:cNvPr id="3" name="Text Placeholder 2"/>
          <p:cNvSpPr>
            <a:spLocks noGrp="1"/>
          </p:cNvSpPr>
          <p:nvPr>
            <p:ph type="body" idx="1"/>
          </p:nvPr>
        </p:nvSpPr>
        <p:spPr>
          <a:xfrm>
            <a:off x="1605865" y="3247813"/>
            <a:ext cx="5449832" cy="5915660"/>
          </a:xfrm>
          <a:prstGeom prst="rect">
            <a:avLst/>
          </a:prstGeom>
        </p:spPr>
        <p:txBody>
          <a:bodyPr vert="horz" lIns="91440" tIns="45720" rIns="91440" bIns="45720" rtlCol="0">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6425724" y="9338969"/>
            <a:ext cx="633594" cy="563483"/>
          </a:xfrm>
          <a:prstGeom prst="rect">
            <a:avLst/>
          </a:prstGeom>
        </p:spPr>
        <p:txBody>
          <a:bodyPr vert="horz" lIns="91440" tIns="45720" rIns="91440" bIns="45720" rtlCol="0" anchor="ctr"/>
          <a:lstStyle>
            <a:lvl1pPr algn="r">
              <a:defRPr sz="744">
                <a:solidFill>
                  <a:schemeClr val="tx1">
                    <a:tint val="75000"/>
                  </a:schemeClr>
                </a:solidFill>
              </a:defRPr>
            </a:lvl1pPr>
          </a:lstStyle>
          <a:p>
            <a:fld id="{86110FC7-EA94-48E2-922B-6FC4FFBAFBAD}" type="datetimeFigureOut">
              <a:rPr lang="fr-FR" smtClean="0"/>
              <a:pPr/>
              <a:t>26/07/2019</a:t>
            </a:fld>
            <a:endParaRPr lang="fr-FR"/>
          </a:p>
        </p:txBody>
      </p:sp>
      <p:sp>
        <p:nvSpPr>
          <p:cNvPr id="5" name="Footer Placeholder 4"/>
          <p:cNvSpPr>
            <a:spLocks noGrp="1"/>
          </p:cNvSpPr>
          <p:nvPr>
            <p:ph type="ftr" sz="quarter" idx="3"/>
          </p:nvPr>
        </p:nvSpPr>
        <p:spPr>
          <a:xfrm>
            <a:off x="1605865" y="9340066"/>
            <a:ext cx="4726027" cy="555801"/>
          </a:xfrm>
          <a:prstGeom prst="rect">
            <a:avLst/>
          </a:prstGeom>
        </p:spPr>
        <p:txBody>
          <a:bodyPr vert="horz" lIns="91440" tIns="45720" rIns="91440" bIns="45720" rtlCol="0" anchor="ctr"/>
          <a:lstStyle>
            <a:lvl1pPr algn="l">
              <a:defRPr sz="744">
                <a:solidFill>
                  <a:schemeClr val="tx1">
                    <a:tint val="75000"/>
                  </a:schemeClr>
                </a:solidFill>
              </a:defRPr>
            </a:lvl1pPr>
          </a:lstStyle>
          <a:p>
            <a:endParaRPr lang="fr-FR"/>
          </a:p>
        </p:txBody>
      </p:sp>
      <p:sp>
        <p:nvSpPr>
          <p:cNvPr id="6" name="Slide Number Placeholder 5"/>
          <p:cNvSpPr>
            <a:spLocks noGrp="1"/>
          </p:cNvSpPr>
          <p:nvPr>
            <p:ph type="sldNum" sz="quarter" idx="4"/>
          </p:nvPr>
        </p:nvSpPr>
        <p:spPr bwMode="gray">
          <a:xfrm>
            <a:off x="422651" y="1199182"/>
            <a:ext cx="483622" cy="555801"/>
          </a:xfrm>
          <a:prstGeom prst="rect">
            <a:avLst/>
          </a:prstGeom>
        </p:spPr>
        <p:txBody>
          <a:bodyPr vert="horz" lIns="91440" tIns="45720" rIns="91440" bIns="45720" rtlCol="0" anchor="ctr"/>
          <a:lstStyle>
            <a:lvl1pPr algn="r">
              <a:defRPr sz="1653">
                <a:solidFill>
                  <a:srgbClr val="FEFFFF"/>
                </a:solidFill>
              </a:defRPr>
            </a:lvl1pPr>
          </a:lstStyle>
          <a:p>
            <a:fld id="{C8FF4C27-B633-43A7-8B84-3D4A32A7F03F}" type="slidenum">
              <a:rPr lang="fr-FR" smtClean="0"/>
              <a:pPr/>
              <a:t>‹N°›</a:t>
            </a:fld>
            <a:endParaRPr lang="fr-FR"/>
          </a:p>
        </p:txBody>
      </p:sp>
    </p:spTree>
    <p:extLst>
      <p:ext uri="{BB962C8B-B14F-4D97-AF65-F5344CB8AC3E}">
        <p14:creationId xmlns:p14="http://schemas.microsoft.com/office/powerpoint/2010/main" val="1550885409"/>
      </p:ext>
    </p:extLst>
  </p:cSld>
  <p:clrMap bg1="lt1" tx1="dk1" bg2="lt2" tx2="dk2" accent1="accent1" accent2="accent2" accent3="accent3" accent4="accent4" accent5="accent5" accent6="accent6" hlink="hlink" folHlink="folHlink"/>
  <p:sldLayoutIdLst>
    <p:sldLayoutId id="2147483736" r:id="rId1"/>
    <p:sldLayoutId id="2147483737" r:id="rId2"/>
    <p:sldLayoutId id="2147483738" r:id="rId3"/>
    <p:sldLayoutId id="2147483739" r:id="rId4"/>
    <p:sldLayoutId id="2147483740" r:id="rId5"/>
    <p:sldLayoutId id="2147483741" r:id="rId6"/>
    <p:sldLayoutId id="2147483742" r:id="rId7"/>
    <p:sldLayoutId id="2147483743" r:id="rId8"/>
    <p:sldLayoutId id="2147483744" r:id="rId9"/>
    <p:sldLayoutId id="2147483745" r:id="rId10"/>
    <p:sldLayoutId id="2147483746" r:id="rId11"/>
    <p:sldLayoutId id="2147483747" r:id="rId12"/>
    <p:sldLayoutId id="2147483748" r:id="rId13"/>
    <p:sldLayoutId id="2147483749" r:id="rId14"/>
    <p:sldLayoutId id="2147483750" r:id="rId15"/>
    <p:sldLayoutId id="2147483751" r:id="rId16"/>
  </p:sldLayoutIdLst>
  <p:txStyles>
    <p:titleStyle>
      <a:lvl1pPr algn="l" defTabSz="377967" rtl="0" eaLnBrk="1" latinLnBrk="0" hangingPunct="1">
        <a:spcBef>
          <a:spcPct val="0"/>
        </a:spcBef>
        <a:buNone/>
        <a:defRPr sz="2976"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3475" indent="-283475" algn="l" defTabSz="377967" rtl="0" eaLnBrk="1" latinLnBrk="0" hangingPunct="1">
        <a:spcBef>
          <a:spcPts val="827"/>
        </a:spcBef>
        <a:spcAft>
          <a:spcPts val="0"/>
        </a:spcAft>
        <a:buClr>
          <a:schemeClr val="accent1"/>
        </a:buClr>
        <a:buFont typeface="Wingdings 3" charset="2"/>
        <a:buChar char=""/>
        <a:defRPr sz="1488" kern="1200">
          <a:solidFill>
            <a:schemeClr val="tx1">
              <a:lumMod val="75000"/>
              <a:lumOff val="25000"/>
            </a:schemeClr>
          </a:solidFill>
          <a:latin typeface="+mn-lt"/>
          <a:ea typeface="+mn-ea"/>
          <a:cs typeface="+mn-cs"/>
        </a:defRPr>
      </a:lvl1pPr>
      <a:lvl2pPr marL="614197" indent="-236230" algn="l" defTabSz="377967" rtl="0" eaLnBrk="1" latinLnBrk="0" hangingPunct="1">
        <a:spcBef>
          <a:spcPts val="827"/>
        </a:spcBef>
        <a:spcAft>
          <a:spcPts val="0"/>
        </a:spcAft>
        <a:buClr>
          <a:schemeClr val="accent1"/>
        </a:buClr>
        <a:buFont typeface="Wingdings 3" charset="2"/>
        <a:buChar char=""/>
        <a:defRPr sz="1323" kern="1200">
          <a:solidFill>
            <a:schemeClr val="tx1">
              <a:lumMod val="75000"/>
              <a:lumOff val="25000"/>
            </a:schemeClr>
          </a:solidFill>
          <a:latin typeface="+mn-lt"/>
          <a:ea typeface="+mn-ea"/>
          <a:cs typeface="+mn-cs"/>
        </a:defRPr>
      </a:lvl2pPr>
      <a:lvl3pPr marL="944918" indent="-188984" algn="l" defTabSz="377967" rtl="0" eaLnBrk="1" latinLnBrk="0" hangingPunct="1">
        <a:spcBef>
          <a:spcPts val="827"/>
        </a:spcBef>
        <a:spcAft>
          <a:spcPts val="0"/>
        </a:spcAft>
        <a:buClr>
          <a:schemeClr val="accent1"/>
        </a:buClr>
        <a:buFont typeface="Wingdings 3" charset="2"/>
        <a:buChar char=""/>
        <a:defRPr sz="1157" kern="1200">
          <a:solidFill>
            <a:schemeClr val="tx1">
              <a:lumMod val="75000"/>
              <a:lumOff val="25000"/>
            </a:schemeClr>
          </a:solidFill>
          <a:latin typeface="+mn-lt"/>
          <a:ea typeface="+mn-ea"/>
          <a:cs typeface="+mn-cs"/>
        </a:defRPr>
      </a:lvl3pPr>
      <a:lvl4pPr marL="1322885" indent="-188984" algn="l" defTabSz="377967" rtl="0" eaLnBrk="1" latinLnBrk="0" hangingPunct="1">
        <a:spcBef>
          <a:spcPts val="827"/>
        </a:spcBef>
        <a:spcAft>
          <a:spcPts val="0"/>
        </a:spcAft>
        <a:buClr>
          <a:schemeClr val="accent1"/>
        </a:buClr>
        <a:buFont typeface="Wingdings 3" charset="2"/>
        <a:buChar char=""/>
        <a:defRPr sz="992" kern="1200">
          <a:solidFill>
            <a:schemeClr val="tx1">
              <a:lumMod val="75000"/>
              <a:lumOff val="25000"/>
            </a:schemeClr>
          </a:solidFill>
          <a:latin typeface="+mn-lt"/>
          <a:ea typeface="+mn-ea"/>
          <a:cs typeface="+mn-cs"/>
        </a:defRPr>
      </a:lvl4pPr>
      <a:lvl5pPr marL="1700853" indent="-188984" algn="l" defTabSz="377967" rtl="0" eaLnBrk="1" latinLnBrk="0" hangingPunct="1">
        <a:spcBef>
          <a:spcPts val="827"/>
        </a:spcBef>
        <a:spcAft>
          <a:spcPts val="0"/>
        </a:spcAft>
        <a:buClr>
          <a:schemeClr val="accent1"/>
        </a:buClr>
        <a:buFont typeface="Wingdings 3" charset="2"/>
        <a:buChar char=""/>
        <a:defRPr sz="992" kern="1200">
          <a:solidFill>
            <a:schemeClr val="tx1">
              <a:lumMod val="75000"/>
              <a:lumOff val="25000"/>
            </a:schemeClr>
          </a:solidFill>
          <a:latin typeface="+mn-lt"/>
          <a:ea typeface="+mn-ea"/>
          <a:cs typeface="+mn-cs"/>
        </a:defRPr>
      </a:lvl5pPr>
      <a:lvl6pPr marL="2078820" indent="-188984" algn="l" defTabSz="377967" rtl="0" eaLnBrk="1" latinLnBrk="0" hangingPunct="1">
        <a:spcBef>
          <a:spcPts val="827"/>
        </a:spcBef>
        <a:spcAft>
          <a:spcPts val="0"/>
        </a:spcAft>
        <a:buClr>
          <a:schemeClr val="accent1"/>
        </a:buClr>
        <a:buFont typeface="Wingdings 3" charset="2"/>
        <a:buChar char=""/>
        <a:defRPr sz="992" kern="1200">
          <a:solidFill>
            <a:schemeClr val="tx1">
              <a:lumMod val="75000"/>
              <a:lumOff val="25000"/>
            </a:schemeClr>
          </a:solidFill>
          <a:latin typeface="+mn-lt"/>
          <a:ea typeface="+mn-ea"/>
          <a:cs typeface="+mn-cs"/>
        </a:defRPr>
      </a:lvl6pPr>
      <a:lvl7pPr marL="2456787" indent="-188984" algn="l" defTabSz="377967" rtl="0" eaLnBrk="1" latinLnBrk="0" hangingPunct="1">
        <a:spcBef>
          <a:spcPts val="827"/>
        </a:spcBef>
        <a:spcAft>
          <a:spcPts val="0"/>
        </a:spcAft>
        <a:buClr>
          <a:schemeClr val="accent1"/>
        </a:buClr>
        <a:buFont typeface="Wingdings 3" charset="2"/>
        <a:buChar char=""/>
        <a:defRPr sz="992" kern="1200">
          <a:solidFill>
            <a:schemeClr val="tx1">
              <a:lumMod val="75000"/>
              <a:lumOff val="25000"/>
            </a:schemeClr>
          </a:solidFill>
          <a:latin typeface="+mn-lt"/>
          <a:ea typeface="+mn-ea"/>
          <a:cs typeface="+mn-cs"/>
        </a:defRPr>
      </a:lvl7pPr>
      <a:lvl8pPr marL="2834754" indent="-188984" algn="l" defTabSz="377967" rtl="0" eaLnBrk="1" latinLnBrk="0" hangingPunct="1">
        <a:spcBef>
          <a:spcPts val="827"/>
        </a:spcBef>
        <a:spcAft>
          <a:spcPts val="0"/>
        </a:spcAft>
        <a:buClr>
          <a:schemeClr val="accent1"/>
        </a:buClr>
        <a:buFont typeface="Wingdings 3" charset="2"/>
        <a:buChar char=""/>
        <a:defRPr sz="992" kern="1200">
          <a:solidFill>
            <a:schemeClr val="tx1">
              <a:lumMod val="75000"/>
              <a:lumOff val="25000"/>
            </a:schemeClr>
          </a:solidFill>
          <a:latin typeface="+mn-lt"/>
          <a:ea typeface="+mn-ea"/>
          <a:cs typeface="+mn-cs"/>
        </a:defRPr>
      </a:lvl8pPr>
      <a:lvl9pPr marL="3212722" indent="-188984" algn="l" defTabSz="377967" rtl="0" eaLnBrk="1" latinLnBrk="0" hangingPunct="1">
        <a:spcBef>
          <a:spcPts val="827"/>
        </a:spcBef>
        <a:spcAft>
          <a:spcPts val="0"/>
        </a:spcAft>
        <a:buClr>
          <a:schemeClr val="accent1"/>
        </a:buClr>
        <a:buFont typeface="Wingdings 3" charset="2"/>
        <a:buChar char=""/>
        <a:defRPr sz="992" kern="1200">
          <a:solidFill>
            <a:schemeClr val="tx1">
              <a:lumMod val="75000"/>
              <a:lumOff val="25000"/>
            </a:schemeClr>
          </a:solidFill>
          <a:latin typeface="+mn-lt"/>
          <a:ea typeface="+mn-ea"/>
          <a:cs typeface="+mn-cs"/>
        </a:defRPr>
      </a:lvl9pPr>
    </p:bodyStyle>
    <p:otherStyle>
      <a:defPPr>
        <a:defRPr lang="en-US"/>
      </a:defPPr>
      <a:lvl1pPr marL="0" algn="l" defTabSz="377967" rtl="0" eaLnBrk="1" latinLnBrk="0" hangingPunct="1">
        <a:defRPr sz="1488" kern="1200">
          <a:solidFill>
            <a:schemeClr val="tx1"/>
          </a:solidFill>
          <a:latin typeface="+mn-lt"/>
          <a:ea typeface="+mn-ea"/>
          <a:cs typeface="+mn-cs"/>
        </a:defRPr>
      </a:lvl1pPr>
      <a:lvl2pPr marL="377967" algn="l" defTabSz="377967" rtl="0" eaLnBrk="1" latinLnBrk="0" hangingPunct="1">
        <a:defRPr sz="1488" kern="1200">
          <a:solidFill>
            <a:schemeClr val="tx1"/>
          </a:solidFill>
          <a:latin typeface="+mn-lt"/>
          <a:ea typeface="+mn-ea"/>
          <a:cs typeface="+mn-cs"/>
        </a:defRPr>
      </a:lvl2pPr>
      <a:lvl3pPr marL="755934" algn="l" defTabSz="377967" rtl="0" eaLnBrk="1" latinLnBrk="0" hangingPunct="1">
        <a:defRPr sz="1488" kern="1200">
          <a:solidFill>
            <a:schemeClr val="tx1"/>
          </a:solidFill>
          <a:latin typeface="+mn-lt"/>
          <a:ea typeface="+mn-ea"/>
          <a:cs typeface="+mn-cs"/>
        </a:defRPr>
      </a:lvl3pPr>
      <a:lvl4pPr marL="1133902" algn="l" defTabSz="377967" rtl="0" eaLnBrk="1" latinLnBrk="0" hangingPunct="1">
        <a:defRPr sz="1488" kern="1200">
          <a:solidFill>
            <a:schemeClr val="tx1"/>
          </a:solidFill>
          <a:latin typeface="+mn-lt"/>
          <a:ea typeface="+mn-ea"/>
          <a:cs typeface="+mn-cs"/>
        </a:defRPr>
      </a:lvl4pPr>
      <a:lvl5pPr marL="1511869" algn="l" defTabSz="377967" rtl="0" eaLnBrk="1" latinLnBrk="0" hangingPunct="1">
        <a:defRPr sz="1488" kern="1200">
          <a:solidFill>
            <a:schemeClr val="tx1"/>
          </a:solidFill>
          <a:latin typeface="+mn-lt"/>
          <a:ea typeface="+mn-ea"/>
          <a:cs typeface="+mn-cs"/>
        </a:defRPr>
      </a:lvl5pPr>
      <a:lvl6pPr marL="1889836" algn="l" defTabSz="377967" rtl="0" eaLnBrk="1" latinLnBrk="0" hangingPunct="1">
        <a:defRPr sz="1488" kern="1200">
          <a:solidFill>
            <a:schemeClr val="tx1"/>
          </a:solidFill>
          <a:latin typeface="+mn-lt"/>
          <a:ea typeface="+mn-ea"/>
          <a:cs typeface="+mn-cs"/>
        </a:defRPr>
      </a:lvl6pPr>
      <a:lvl7pPr marL="2267803" algn="l" defTabSz="377967" rtl="0" eaLnBrk="1" latinLnBrk="0" hangingPunct="1">
        <a:defRPr sz="1488" kern="1200">
          <a:solidFill>
            <a:schemeClr val="tx1"/>
          </a:solidFill>
          <a:latin typeface="+mn-lt"/>
          <a:ea typeface="+mn-ea"/>
          <a:cs typeface="+mn-cs"/>
        </a:defRPr>
      </a:lvl7pPr>
      <a:lvl8pPr marL="2645771" algn="l" defTabSz="377967" rtl="0" eaLnBrk="1" latinLnBrk="0" hangingPunct="1">
        <a:defRPr sz="1488" kern="1200">
          <a:solidFill>
            <a:schemeClr val="tx1"/>
          </a:solidFill>
          <a:latin typeface="+mn-lt"/>
          <a:ea typeface="+mn-ea"/>
          <a:cs typeface="+mn-cs"/>
        </a:defRPr>
      </a:lvl8pPr>
      <a:lvl9pPr marL="3023738" algn="l" defTabSz="377967" rtl="0" eaLnBrk="1" latinLnBrk="0" hangingPunct="1">
        <a:defRPr sz="1488"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ZoneTexte 8"/>
          <p:cNvSpPr txBox="1"/>
          <p:nvPr/>
        </p:nvSpPr>
        <p:spPr>
          <a:xfrm>
            <a:off x="2614575" y="271245"/>
            <a:ext cx="4281055" cy="523220"/>
          </a:xfrm>
          <a:prstGeom prst="rect">
            <a:avLst/>
          </a:prstGeom>
          <a:noFill/>
          <a:ln w="57150">
            <a:noFill/>
          </a:ln>
        </p:spPr>
        <p:txBody>
          <a:bodyPr wrap="square" rtlCol="0">
            <a:spAutoFit/>
          </a:bodyPr>
          <a:lstStyle/>
          <a:p>
            <a:r>
              <a:rPr lang="fr-FR" sz="2800" dirty="0">
                <a:solidFill>
                  <a:srgbClr val="B20A15"/>
                </a:solidFill>
                <a:latin typeface="Arial Black" panose="020B0A04020102020204" pitchFamily="34" charset="0"/>
              </a:rPr>
              <a:t>AIDE A DOMICILE</a:t>
            </a:r>
          </a:p>
        </p:txBody>
      </p:sp>
      <p:sp>
        <p:nvSpPr>
          <p:cNvPr id="12" name="ZoneTexte 11"/>
          <p:cNvSpPr txBox="1"/>
          <p:nvPr/>
        </p:nvSpPr>
        <p:spPr>
          <a:xfrm>
            <a:off x="396296" y="945419"/>
            <a:ext cx="6661795" cy="1046440"/>
          </a:xfrm>
          <a:prstGeom prst="rect">
            <a:avLst/>
          </a:prstGeom>
          <a:noFill/>
        </p:spPr>
        <p:txBody>
          <a:bodyPr wrap="square" rtlCol="0">
            <a:spAutoFit/>
          </a:bodyPr>
          <a:lstStyle/>
          <a:p>
            <a:r>
              <a:rPr lang="fr-FR" sz="1300" dirty="0"/>
              <a:t>Nos auxiliaires de vie sociale et nos aides à domicile sont à votre disposition 7 jours sur 7, dimanches et jours fériés.</a:t>
            </a:r>
          </a:p>
          <a:p>
            <a:endParaRPr lang="fr-FR" sz="1000" dirty="0"/>
          </a:p>
          <a:p>
            <a:r>
              <a:rPr lang="fr-FR" sz="1300" dirty="0"/>
              <a:t>Elles interviennent à votre domicile pour vous aider à accomplir les gestes de la vie quotidienne et remédier à la perte d’autonomie.</a:t>
            </a:r>
          </a:p>
        </p:txBody>
      </p:sp>
      <p:sp>
        <p:nvSpPr>
          <p:cNvPr id="13" name="ZoneTexte 12"/>
          <p:cNvSpPr txBox="1"/>
          <p:nvPr/>
        </p:nvSpPr>
        <p:spPr>
          <a:xfrm>
            <a:off x="396296" y="2137836"/>
            <a:ext cx="4040188" cy="1692771"/>
          </a:xfrm>
          <a:prstGeom prst="rect">
            <a:avLst/>
          </a:prstGeom>
          <a:noFill/>
        </p:spPr>
        <p:txBody>
          <a:bodyPr wrap="square" rtlCol="0">
            <a:spAutoFit/>
          </a:bodyPr>
          <a:lstStyle/>
          <a:p>
            <a:r>
              <a:rPr lang="fr-FR" sz="1300" b="1" u="sng" dirty="0"/>
              <a:t>Nos intervenantes assurent:</a:t>
            </a:r>
          </a:p>
          <a:p>
            <a:endParaRPr lang="fr-FR" sz="1300" b="1" u="sng" dirty="0"/>
          </a:p>
          <a:p>
            <a:pPr marL="285750" indent="-285750">
              <a:buFont typeface="Arial" panose="020B0604020202020204" pitchFamily="34" charset="0"/>
              <a:buChar char="•"/>
            </a:pPr>
            <a:r>
              <a:rPr lang="fr-FR" sz="1300" dirty="0"/>
              <a:t>l’aide à la toilette</a:t>
            </a:r>
          </a:p>
          <a:p>
            <a:pPr marL="285750" indent="-285750">
              <a:buFont typeface="Arial" panose="020B0604020202020204" pitchFamily="34" charset="0"/>
              <a:buChar char="•"/>
            </a:pPr>
            <a:r>
              <a:rPr lang="fr-FR" sz="1300" dirty="0"/>
              <a:t>l’aide à l’habillage et au déshabillage</a:t>
            </a:r>
          </a:p>
          <a:p>
            <a:pPr marL="285750" indent="-285750">
              <a:buFont typeface="Arial" panose="020B0604020202020204" pitchFamily="34" charset="0"/>
              <a:buChar char="•"/>
            </a:pPr>
            <a:r>
              <a:rPr lang="fr-FR" sz="1300" dirty="0"/>
              <a:t>la préparation et la prise des repas</a:t>
            </a:r>
          </a:p>
          <a:p>
            <a:pPr marL="285750" indent="-285750">
              <a:buFont typeface="Arial" panose="020B0604020202020204" pitchFamily="34" charset="0"/>
              <a:buChar char="•"/>
            </a:pPr>
            <a:r>
              <a:rPr lang="fr-FR" sz="1300" dirty="0"/>
              <a:t>les courses</a:t>
            </a:r>
          </a:p>
          <a:p>
            <a:pPr marL="285750" indent="-285750">
              <a:buFont typeface="Arial" panose="020B0604020202020204" pitchFamily="34" charset="0"/>
              <a:buChar char="•"/>
            </a:pPr>
            <a:endParaRPr lang="fr-FR" sz="1300" b="1" dirty="0"/>
          </a:p>
          <a:p>
            <a:endParaRPr lang="fr-FR" sz="1300" dirty="0"/>
          </a:p>
        </p:txBody>
      </p:sp>
      <p:sp>
        <p:nvSpPr>
          <p:cNvPr id="14" name="ZoneTexte 13"/>
          <p:cNvSpPr txBox="1"/>
          <p:nvPr/>
        </p:nvSpPr>
        <p:spPr>
          <a:xfrm>
            <a:off x="4262674" y="2490504"/>
            <a:ext cx="3013363" cy="1092607"/>
          </a:xfrm>
          <a:prstGeom prst="rect">
            <a:avLst/>
          </a:prstGeom>
          <a:noFill/>
        </p:spPr>
        <p:txBody>
          <a:bodyPr wrap="square" rtlCol="0">
            <a:spAutoFit/>
          </a:bodyPr>
          <a:lstStyle/>
          <a:p>
            <a:pPr marL="285750" indent="-285750">
              <a:buFont typeface="Arial" panose="020B0604020202020204" pitchFamily="34" charset="0"/>
              <a:buChar char="•"/>
            </a:pPr>
            <a:r>
              <a:rPr lang="fr-FR" sz="1300" dirty="0"/>
              <a:t>l’aide au transfert</a:t>
            </a:r>
          </a:p>
          <a:p>
            <a:pPr marL="285750" indent="-285750">
              <a:buFont typeface="Arial" panose="020B0604020202020204" pitchFamily="34" charset="0"/>
              <a:buChar char="•"/>
            </a:pPr>
            <a:r>
              <a:rPr lang="fr-FR" sz="1300" dirty="0"/>
              <a:t>l’entretien courant de la maison</a:t>
            </a:r>
          </a:p>
          <a:p>
            <a:pPr marL="285750" indent="-285750">
              <a:buFont typeface="Arial" panose="020B0604020202020204" pitchFamily="34" charset="0"/>
              <a:buChar char="•"/>
            </a:pPr>
            <a:r>
              <a:rPr lang="fr-FR" sz="1300" dirty="0"/>
              <a:t>Accompagnement à l’extérieur </a:t>
            </a:r>
          </a:p>
        </p:txBody>
      </p:sp>
      <p:sp>
        <p:nvSpPr>
          <p:cNvPr id="15" name="ZoneTexte 14"/>
          <p:cNvSpPr txBox="1"/>
          <p:nvPr/>
        </p:nvSpPr>
        <p:spPr>
          <a:xfrm>
            <a:off x="396297" y="3956343"/>
            <a:ext cx="6787146" cy="492443"/>
          </a:xfrm>
          <a:prstGeom prst="rect">
            <a:avLst/>
          </a:prstGeom>
          <a:noFill/>
        </p:spPr>
        <p:txBody>
          <a:bodyPr wrap="square" rtlCol="0">
            <a:spAutoFit/>
          </a:bodyPr>
          <a:lstStyle/>
          <a:p>
            <a:pPr marL="285750" indent="-285750">
              <a:buFont typeface="Arial" panose="020B0604020202020204" pitchFamily="34" charset="0"/>
              <a:buChar char="•"/>
            </a:pPr>
            <a:r>
              <a:rPr lang="fr-FR" sz="1300" dirty="0"/>
              <a:t>sensibilisées aux différents problèmes que peuvent rencontrer le public fragile.</a:t>
            </a:r>
          </a:p>
          <a:p>
            <a:pPr marL="285750" indent="-285750">
              <a:buFont typeface="Arial" panose="020B0604020202020204" pitchFamily="34" charset="0"/>
              <a:buChar char="•"/>
            </a:pPr>
            <a:r>
              <a:rPr lang="fr-FR" sz="1300" dirty="0"/>
              <a:t>qualifiées pour vous apporter un confort de vie et une sécurité.</a:t>
            </a:r>
          </a:p>
        </p:txBody>
      </p:sp>
      <p:sp>
        <p:nvSpPr>
          <p:cNvPr id="16" name="Rectangle 15"/>
          <p:cNvSpPr/>
          <p:nvPr/>
        </p:nvSpPr>
        <p:spPr>
          <a:xfrm>
            <a:off x="396296" y="3573157"/>
            <a:ext cx="2095445" cy="292388"/>
          </a:xfrm>
          <a:prstGeom prst="rect">
            <a:avLst/>
          </a:prstGeom>
        </p:spPr>
        <p:txBody>
          <a:bodyPr wrap="none">
            <a:spAutoFit/>
          </a:bodyPr>
          <a:lstStyle/>
          <a:p>
            <a:r>
              <a:rPr lang="fr-FR" sz="1300" b="1" u="sng" dirty="0"/>
              <a:t>Nos intervenantes sont: </a:t>
            </a:r>
          </a:p>
        </p:txBody>
      </p:sp>
      <p:sp>
        <p:nvSpPr>
          <p:cNvPr id="22" name="ZoneTexte 21"/>
          <p:cNvSpPr txBox="1"/>
          <p:nvPr/>
        </p:nvSpPr>
        <p:spPr>
          <a:xfrm>
            <a:off x="488890" y="4542027"/>
            <a:ext cx="6787147" cy="692497"/>
          </a:xfrm>
          <a:prstGeom prst="rect">
            <a:avLst/>
          </a:prstGeom>
          <a:noFill/>
        </p:spPr>
        <p:txBody>
          <a:bodyPr wrap="square" rtlCol="0">
            <a:spAutoFit/>
          </a:bodyPr>
          <a:lstStyle/>
          <a:p>
            <a:r>
              <a:rPr lang="fr-FR" sz="1300" dirty="0"/>
              <a:t>Ainsi, elles apportent un soutien moral et social important. Elles mettent tout en œuvre pour stimuler la personne, lui assurer une vie relationnelle et sociale, cela dans le but de lutter contre l’isolement et de maintenir un retour à l’autonomie.</a:t>
            </a:r>
          </a:p>
        </p:txBody>
      </p:sp>
      <p:sp>
        <p:nvSpPr>
          <p:cNvPr id="23" name="ZoneTexte 22"/>
          <p:cNvSpPr txBox="1"/>
          <p:nvPr/>
        </p:nvSpPr>
        <p:spPr>
          <a:xfrm>
            <a:off x="1975308" y="5358964"/>
            <a:ext cx="3837435" cy="292388"/>
          </a:xfrm>
          <a:prstGeom prst="rect">
            <a:avLst/>
          </a:prstGeom>
          <a:noFill/>
        </p:spPr>
        <p:txBody>
          <a:bodyPr wrap="square" rtlCol="0">
            <a:spAutoFit/>
          </a:bodyPr>
          <a:lstStyle/>
          <a:p>
            <a:r>
              <a:rPr lang="fr-FR" sz="1300" b="1" u="sng" dirty="0">
                <a:solidFill>
                  <a:srgbClr val="B20A15"/>
                </a:solidFill>
              </a:rPr>
              <a:t>Tarif des prestations au 1</a:t>
            </a:r>
            <a:r>
              <a:rPr lang="fr-FR" sz="1300" b="1" u="sng" baseline="30000" dirty="0">
                <a:solidFill>
                  <a:srgbClr val="B20A15"/>
                </a:solidFill>
              </a:rPr>
              <a:t>er</a:t>
            </a:r>
            <a:r>
              <a:rPr lang="fr-FR" sz="1300" b="1" u="sng" dirty="0">
                <a:solidFill>
                  <a:srgbClr val="B20A15"/>
                </a:solidFill>
              </a:rPr>
              <a:t> janvier 2019</a:t>
            </a:r>
          </a:p>
        </p:txBody>
      </p:sp>
      <p:graphicFrame>
        <p:nvGraphicFramePr>
          <p:cNvPr id="24" name="Tableau 23"/>
          <p:cNvGraphicFramePr>
            <a:graphicFrameLocks noGrp="1"/>
          </p:cNvGraphicFramePr>
          <p:nvPr>
            <p:extLst>
              <p:ext uri="{D42A27DB-BD31-4B8C-83A1-F6EECF244321}">
                <p14:modId xmlns:p14="http://schemas.microsoft.com/office/powerpoint/2010/main" val="1177892586"/>
              </p:ext>
            </p:extLst>
          </p:nvPr>
        </p:nvGraphicFramePr>
        <p:xfrm>
          <a:off x="546100" y="5700624"/>
          <a:ext cx="6591047" cy="2754097"/>
        </p:xfrm>
        <a:graphic>
          <a:graphicData uri="http://schemas.openxmlformats.org/drawingml/2006/table">
            <a:tbl>
              <a:tblPr firstRow="1" bandRow="1">
                <a:tableStyleId>{5C22544A-7EE6-4342-B048-85BDC9FD1C3A}</a:tableStyleId>
              </a:tblPr>
              <a:tblGrid>
                <a:gridCol w="2186477">
                  <a:extLst>
                    <a:ext uri="{9D8B030D-6E8A-4147-A177-3AD203B41FA5}">
                      <a16:colId xmlns:a16="http://schemas.microsoft.com/office/drawing/2014/main" val="2819883140"/>
                    </a:ext>
                  </a:extLst>
                </a:gridCol>
                <a:gridCol w="2660406">
                  <a:extLst>
                    <a:ext uri="{9D8B030D-6E8A-4147-A177-3AD203B41FA5}">
                      <a16:colId xmlns:a16="http://schemas.microsoft.com/office/drawing/2014/main" val="22154001"/>
                    </a:ext>
                  </a:extLst>
                </a:gridCol>
                <a:gridCol w="1744164">
                  <a:extLst>
                    <a:ext uri="{9D8B030D-6E8A-4147-A177-3AD203B41FA5}">
                      <a16:colId xmlns:a16="http://schemas.microsoft.com/office/drawing/2014/main" val="3402235187"/>
                    </a:ext>
                  </a:extLst>
                </a:gridCol>
              </a:tblGrid>
              <a:tr h="789608">
                <a:tc>
                  <a:txBody>
                    <a:bodyPr/>
                    <a:lstStyle/>
                    <a:p>
                      <a:r>
                        <a:rPr lang="fr-FR" sz="1500" dirty="0"/>
                        <a:t>Financeurs </a:t>
                      </a:r>
                    </a:p>
                    <a:p>
                      <a:endParaRPr lang="fr-FR" sz="1500" dirty="0"/>
                    </a:p>
                    <a:p>
                      <a:endParaRPr lang="fr-FR" sz="1500" dirty="0"/>
                    </a:p>
                  </a:txBody>
                  <a:tcPr>
                    <a:lnL w="12700" cmpd="sng">
                      <a:noFill/>
                    </a:lnL>
                    <a:lnR w="38100" cap="flat" cmpd="sng" algn="ctr">
                      <a:solidFill>
                        <a:schemeClr val="bg1"/>
                      </a:solidFill>
                      <a:prstDash val="solid"/>
                      <a:round/>
                      <a:headEnd type="none" w="med" len="med"/>
                      <a:tailEnd type="none" w="med" len="med"/>
                    </a:lnR>
                    <a:lnT w="12700" cmpd="sng">
                      <a:noFill/>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fr-FR" sz="1500" dirty="0"/>
                        <a:t>Plafond</a:t>
                      </a:r>
                      <a:r>
                        <a:rPr lang="fr-FR" sz="1500" baseline="0" dirty="0"/>
                        <a:t> prestataire (en fonction des ressources du bénéficiaire)</a:t>
                      </a:r>
                      <a:endParaRPr lang="fr-FR" sz="1500" dirty="0"/>
                    </a:p>
                  </a:txBody>
                  <a:tcPr>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mpd="sng">
                      <a:noFill/>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fr-FR" sz="1500" dirty="0"/>
                        <a:t>Mandataires *</a:t>
                      </a:r>
                    </a:p>
                  </a:txBody>
                  <a:tcPr>
                    <a:lnL w="12700" cap="flat" cmpd="sng" algn="ctr">
                      <a:solidFill>
                        <a:schemeClr val="bg1"/>
                      </a:solidFill>
                      <a:prstDash val="solid"/>
                      <a:round/>
                      <a:headEnd type="none" w="med" len="med"/>
                      <a:tailEnd type="none" w="med" len="med"/>
                    </a:lnL>
                    <a:lnR w="12700" cmpd="sng">
                      <a:noFill/>
                    </a:lnR>
                    <a:lnT w="12700" cmpd="sng">
                      <a:noFill/>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196431447"/>
                  </a:ext>
                </a:extLst>
              </a:tr>
              <a:tr h="389798">
                <a:tc>
                  <a:txBody>
                    <a:bodyPr/>
                    <a:lstStyle/>
                    <a:p>
                      <a:r>
                        <a:rPr lang="fr-FR" sz="1400" dirty="0"/>
                        <a:t>APA</a:t>
                      </a:r>
                    </a:p>
                  </a:txBody>
                  <a:tcPr>
                    <a:lnL w="12700" cmpd="sng">
                      <a:noFill/>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fr-FR" sz="1300" dirty="0"/>
                        <a:t>21,39€ au 01/04/2019</a:t>
                      </a:r>
                    </a:p>
                  </a:txBody>
                  <a:tcPr>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fr-FR" sz="1300" dirty="0"/>
                        <a:t>Selon les revenus du bénéficiaire</a:t>
                      </a:r>
                    </a:p>
                  </a:txBody>
                  <a:tcPr>
                    <a:lnL w="12700" cap="flat" cmpd="sng" algn="ctr">
                      <a:solidFill>
                        <a:schemeClr val="bg1"/>
                      </a:solidFill>
                      <a:prstDash val="solid"/>
                      <a:round/>
                      <a:headEnd type="none" w="med" len="med"/>
                      <a:tailEnd type="none" w="med" len="med"/>
                    </a:lnL>
                    <a:lnR w="12700" cmpd="sng">
                      <a:noFill/>
                    </a:lnR>
                    <a:lnT w="3810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528919790"/>
                  </a:ext>
                </a:extLst>
              </a:tr>
              <a:tr h="274732">
                <a:tc>
                  <a:txBody>
                    <a:bodyPr/>
                    <a:lstStyle/>
                    <a:p>
                      <a:r>
                        <a:rPr lang="fr-FR" sz="1400" dirty="0"/>
                        <a:t>PCH</a:t>
                      </a:r>
                    </a:p>
                  </a:txBody>
                  <a:tcPr>
                    <a:lnL w="12700" cmpd="sng">
                      <a:noFill/>
                    </a:lnL>
                    <a:lnR w="3810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r>
                        <a:rPr lang="fr-FR" sz="1300" dirty="0"/>
                        <a:t>21,39€ (pris</a:t>
                      </a:r>
                      <a:r>
                        <a:rPr lang="fr-FR" sz="1300" baseline="0" dirty="0"/>
                        <a:t> en charge à 100% par le conseil départemental)</a:t>
                      </a:r>
                      <a:endParaRPr lang="fr-FR" sz="1300" dirty="0"/>
                    </a:p>
                  </a:txBody>
                  <a:tcPr>
                    <a:lnL w="3810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2700" cmpd="sng">
                      <a:noFill/>
                    </a:lnB>
                    <a:lnTlToBr w="12700" cmpd="sng">
                      <a:noFill/>
                      <a:prstDash val="solid"/>
                    </a:lnTlToBr>
                    <a:lnBlToTr w="12700" cmpd="sng">
                      <a:noFill/>
                      <a:prstDash val="solid"/>
                    </a:lnBlToTr>
                  </a:tcPr>
                </a:tc>
                <a:tc rowSpan="3">
                  <a:txBody>
                    <a:bodyPr/>
                    <a:lstStyle/>
                    <a:p>
                      <a:endParaRPr lang="fr-FR" sz="1300" dirty="0"/>
                    </a:p>
                  </a:txBody>
                  <a:tcPr>
                    <a:lnL w="19050" cap="flat" cmpd="sng" algn="ctr">
                      <a:solidFill>
                        <a:schemeClr val="bg1"/>
                      </a:solidFill>
                      <a:prstDash val="solid"/>
                      <a:round/>
                      <a:headEnd type="none" w="med" len="med"/>
                      <a:tailEnd type="none" w="med" len="med"/>
                    </a:lnL>
                    <a:lnR w="12700" cmpd="sng">
                      <a:noFill/>
                    </a:lnR>
                    <a:lnT w="19050" cap="flat" cmpd="sng" algn="ctr">
                      <a:solidFill>
                        <a:schemeClr val="bg1"/>
                      </a:solidFill>
                      <a:prstDash val="solid"/>
                      <a:round/>
                      <a:headEnd type="none" w="med" len="med"/>
                      <a:tailEnd type="none" w="med" len="med"/>
                    </a:lnT>
                    <a:lnB w="12700" cmpd="sng">
                      <a:noFill/>
                    </a:lnB>
                    <a:lnTlToBr w="12700" cmpd="sng">
                      <a:noFill/>
                      <a:prstDash val="solid"/>
                    </a:lnTlToBr>
                    <a:lnBlToTr w="12700" cmpd="sng">
                      <a:noFill/>
                      <a:prstDash val="solid"/>
                    </a:lnBlToTr>
                    <a:pattFill prst="pct30">
                      <a:fgClr>
                        <a:schemeClr val="accent1"/>
                      </a:fgClr>
                      <a:bgClr>
                        <a:schemeClr val="bg1"/>
                      </a:bgClr>
                    </a:pattFill>
                  </a:tcPr>
                </a:tc>
                <a:extLst>
                  <a:ext uri="{0D108BD9-81ED-4DB2-BD59-A6C34878D82A}">
                    <a16:rowId xmlns:a16="http://schemas.microsoft.com/office/drawing/2014/main" val="2769525430"/>
                  </a:ext>
                </a:extLst>
              </a:tr>
              <a:tr h="470969">
                <a:tc>
                  <a:txBody>
                    <a:bodyPr/>
                    <a:lstStyle/>
                    <a:p>
                      <a:r>
                        <a:rPr lang="fr-FR" sz="1400" dirty="0"/>
                        <a:t>CARSAT/CRAM</a:t>
                      </a:r>
                    </a:p>
                  </a:txBody>
                  <a:tcPr>
                    <a:lnL w="12700" cmpd="sng">
                      <a:noFill/>
                    </a:lnL>
                    <a:lnR w="38100" cap="flat" cmpd="sng" algn="ctr">
                      <a:solidFill>
                        <a:schemeClr val="bg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r>
                        <a:rPr lang="fr-FR" sz="1300" dirty="0"/>
                        <a:t>20,80€</a:t>
                      </a:r>
                    </a:p>
                  </a:txBody>
                  <a:tcPr>
                    <a:lnL w="3810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vMerge="1">
                  <a:txBody>
                    <a:bodyPr/>
                    <a:lstStyle/>
                    <a:p>
                      <a:endParaRPr lang="fr-FR" dirty="0"/>
                    </a:p>
                  </a:txBody>
                  <a:tcPr>
                    <a:lnL w="12700" cap="flat" cmpd="sng" algn="ctr">
                      <a:solidFill>
                        <a:schemeClr val="bg1"/>
                      </a:solidFill>
                      <a:prstDash val="solid"/>
                      <a:round/>
                      <a:headEnd type="none" w="med" len="med"/>
                      <a:tailEnd type="none" w="med" len="med"/>
                    </a:lnL>
                  </a:tcPr>
                </a:tc>
                <a:extLst>
                  <a:ext uri="{0D108BD9-81ED-4DB2-BD59-A6C34878D82A}">
                    <a16:rowId xmlns:a16="http://schemas.microsoft.com/office/drawing/2014/main" val="3682589594"/>
                  </a:ext>
                </a:extLst>
              </a:tr>
              <a:tr h="274732">
                <a:tc>
                  <a:txBody>
                    <a:bodyPr/>
                    <a:lstStyle/>
                    <a:p>
                      <a:r>
                        <a:rPr lang="fr-FR" sz="1400" dirty="0"/>
                        <a:t>Autres financeurs</a:t>
                      </a:r>
                      <a:r>
                        <a:rPr lang="fr-FR" sz="1400" baseline="0" dirty="0"/>
                        <a:t> et mutuelles</a:t>
                      </a:r>
                      <a:endParaRPr lang="fr-FR" sz="1400" dirty="0"/>
                    </a:p>
                  </a:txBody>
                  <a:tcPr>
                    <a:lnL w="12700" cmpd="sng">
                      <a:noFill/>
                    </a:lnL>
                    <a:lnR w="38100" cap="flat" cmpd="sng" algn="ctr">
                      <a:solidFill>
                        <a:schemeClr val="bg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r>
                        <a:rPr lang="fr-FR" sz="1300" dirty="0"/>
                        <a:t>20,80€</a:t>
                      </a:r>
                    </a:p>
                  </a:txBody>
                  <a:tcPr>
                    <a:lnL w="3810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vMerge="1">
                  <a:txBody>
                    <a:bodyPr/>
                    <a:lstStyle/>
                    <a:p>
                      <a:endParaRPr lang="fr-FR" dirty="0"/>
                    </a:p>
                  </a:txBody>
                  <a:tcPr>
                    <a:lnL w="12700" cap="flat" cmpd="sng" algn="ctr">
                      <a:solidFill>
                        <a:schemeClr val="bg1"/>
                      </a:solidFill>
                      <a:prstDash val="solid"/>
                      <a:round/>
                      <a:headEnd type="none" w="med" len="med"/>
                      <a:tailEnd type="none" w="med" len="med"/>
                    </a:lnL>
                  </a:tcPr>
                </a:tc>
                <a:extLst>
                  <a:ext uri="{0D108BD9-81ED-4DB2-BD59-A6C34878D82A}">
                    <a16:rowId xmlns:a16="http://schemas.microsoft.com/office/drawing/2014/main" val="1079010238"/>
                  </a:ext>
                </a:extLst>
              </a:tr>
            </a:tbl>
          </a:graphicData>
        </a:graphic>
      </p:graphicFrame>
      <p:sp>
        <p:nvSpPr>
          <p:cNvPr id="31" name="ZoneTexte 30"/>
          <p:cNvSpPr txBox="1"/>
          <p:nvPr/>
        </p:nvSpPr>
        <p:spPr>
          <a:xfrm>
            <a:off x="998845" y="8572914"/>
            <a:ext cx="5977153" cy="492443"/>
          </a:xfrm>
          <a:prstGeom prst="rect">
            <a:avLst/>
          </a:prstGeom>
          <a:noFill/>
        </p:spPr>
        <p:txBody>
          <a:bodyPr wrap="square" rtlCol="0">
            <a:spAutoFit/>
          </a:bodyPr>
          <a:lstStyle/>
          <a:p>
            <a:r>
              <a:rPr lang="fr-FR" sz="1300" dirty="0"/>
              <a:t>*en mode prestataire: pas de frais de dossier</a:t>
            </a:r>
          </a:p>
          <a:p>
            <a:r>
              <a:rPr lang="fr-FR" sz="1300" dirty="0"/>
              <a:t>*en mode mandataire: 1,40€ effectués pour les frais de gestion</a:t>
            </a:r>
          </a:p>
        </p:txBody>
      </p:sp>
      <p:pic>
        <p:nvPicPr>
          <p:cNvPr id="1025" name="Image 1024"/>
          <p:cNvPicPr>
            <a:picLocks noChangeAspect="1"/>
          </p:cNvPicPr>
          <p:nvPr/>
        </p:nvPicPr>
        <p:blipFill>
          <a:blip r:embed="rId2" cstate="print"/>
          <a:stretch>
            <a:fillRect/>
          </a:stretch>
        </p:blipFill>
        <p:spPr>
          <a:xfrm>
            <a:off x="396297" y="108993"/>
            <a:ext cx="1837871" cy="847725"/>
          </a:xfrm>
          <a:prstGeom prst="rect">
            <a:avLst/>
          </a:prstGeom>
        </p:spPr>
      </p:pic>
      <p:sp>
        <p:nvSpPr>
          <p:cNvPr id="1029" name="ZoneTexte 1028"/>
          <p:cNvSpPr txBox="1"/>
          <p:nvPr/>
        </p:nvSpPr>
        <p:spPr>
          <a:xfrm>
            <a:off x="770824" y="9092938"/>
            <a:ext cx="6661796" cy="1508105"/>
          </a:xfrm>
          <a:prstGeom prst="rect">
            <a:avLst/>
          </a:prstGeom>
          <a:noFill/>
        </p:spPr>
        <p:txBody>
          <a:bodyPr wrap="square" rtlCol="0">
            <a:spAutoFit/>
          </a:bodyPr>
          <a:lstStyle/>
          <a:p>
            <a:r>
              <a:rPr lang="fr-FR" sz="1300" b="1" dirty="0"/>
              <a:t>Un devis gratuit est établi pour toute prestation et/ou pour tout bénéficiaire sur simple demande</a:t>
            </a:r>
          </a:p>
          <a:p>
            <a:endParaRPr lang="fr-FR" sz="1300" b="1" dirty="0"/>
          </a:p>
          <a:p>
            <a:endParaRPr lang="fr-FR" sz="1300" b="1" dirty="0"/>
          </a:p>
          <a:p>
            <a:pPr lvl="0" defTabSz="377967">
              <a:defRPr/>
            </a:pPr>
            <a:r>
              <a:rPr lang="fr-FR" sz="1400" dirty="0"/>
              <a:t>   Numéro agrément : SAP/240200055 – Date autorisation : 29/08/2009</a:t>
            </a:r>
          </a:p>
          <a:p>
            <a:endParaRPr lang="fr-FR" sz="1300" b="1" dirty="0"/>
          </a:p>
          <a:p>
            <a:endParaRPr lang="fr-FR" sz="1300" b="1" dirty="0"/>
          </a:p>
        </p:txBody>
      </p:sp>
    </p:spTree>
    <p:extLst>
      <p:ext uri="{BB962C8B-B14F-4D97-AF65-F5344CB8AC3E}">
        <p14:creationId xmlns:p14="http://schemas.microsoft.com/office/powerpoint/2010/main" val="3968490587"/>
      </p:ext>
    </p:extLst>
  </p:cSld>
  <p:clrMapOvr>
    <a:masterClrMapping/>
  </p:clrMapOvr>
</p:sld>
</file>

<file path=ppt/theme/theme1.xml><?xml version="1.0" encoding="utf-8"?>
<a:theme xmlns:a="http://schemas.openxmlformats.org/drawingml/2006/main" name="Brin">
  <a:themeElements>
    <a:clrScheme name="Brin">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Brin">
      <a:maj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Bri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100</TotalTime>
  <Words>264</Words>
  <Application>Microsoft Office PowerPoint</Application>
  <PresentationFormat>Personnalisé</PresentationFormat>
  <Paragraphs>36</Paragraphs>
  <Slides>1</Slides>
  <Notes>0</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1</vt:i4>
      </vt:variant>
    </vt:vector>
  </HeadingPairs>
  <TitlesOfParts>
    <vt:vector size="6" baseType="lpstr">
      <vt:lpstr>Arial</vt:lpstr>
      <vt:lpstr>Arial Black</vt:lpstr>
      <vt:lpstr>Century Gothic</vt:lpstr>
      <vt:lpstr>Wingdings 3</vt:lpstr>
      <vt:lpstr>Brin</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SIVOM</dc:creator>
  <cp:lastModifiedBy>sandrine</cp:lastModifiedBy>
  <cp:revision>19</cp:revision>
  <cp:lastPrinted>2019-05-07T08:58:32Z</cp:lastPrinted>
  <dcterms:created xsi:type="dcterms:W3CDTF">2016-06-06T08:34:26Z</dcterms:created>
  <dcterms:modified xsi:type="dcterms:W3CDTF">2019-07-26T11:53:01Z</dcterms:modified>
</cp:coreProperties>
</file>